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34"/>
  </p:notesMasterIdLst>
  <p:handoutMasterIdLst>
    <p:handoutMasterId r:id="rId35"/>
  </p:handoutMasterIdLst>
  <p:sldIdLst>
    <p:sldId id="282" r:id="rId5"/>
    <p:sldId id="325" r:id="rId6"/>
    <p:sldId id="330" r:id="rId7"/>
    <p:sldId id="329" r:id="rId8"/>
    <p:sldId id="1055" r:id="rId9"/>
    <p:sldId id="328" r:id="rId10"/>
    <p:sldId id="1035" r:id="rId11"/>
    <p:sldId id="299" r:id="rId12"/>
    <p:sldId id="292" r:id="rId13"/>
    <p:sldId id="1052" r:id="rId14"/>
    <p:sldId id="717" r:id="rId15"/>
    <p:sldId id="1057" r:id="rId16"/>
    <p:sldId id="877" r:id="rId17"/>
    <p:sldId id="646" r:id="rId18"/>
    <p:sldId id="1037" r:id="rId19"/>
    <p:sldId id="1041" r:id="rId20"/>
    <p:sldId id="311" r:id="rId21"/>
    <p:sldId id="305" r:id="rId22"/>
    <p:sldId id="1066" r:id="rId23"/>
    <p:sldId id="1044" r:id="rId24"/>
    <p:sldId id="1046" r:id="rId25"/>
    <p:sldId id="1047" r:id="rId26"/>
    <p:sldId id="1049" r:id="rId27"/>
    <p:sldId id="1051" r:id="rId28"/>
    <p:sldId id="1062" r:id="rId29"/>
    <p:sldId id="1022" r:id="rId30"/>
    <p:sldId id="1063" r:id="rId31"/>
    <p:sldId id="1064" r:id="rId32"/>
    <p:sldId id="1065" r:id="rId33"/>
  </p:sldIdLst>
  <p:sldSz cx="12192000" cy="6858000"/>
  <p:notesSz cx="6858000" cy="9144000"/>
  <p:defaultTextStyle>
    <a:defPPr rtl="0">
      <a:defRPr lang="it-it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2F2F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78313" autoAdjust="0"/>
  </p:normalViewPr>
  <p:slideViewPr>
    <p:cSldViewPr snapToGrid="0">
      <p:cViewPr varScale="1">
        <p:scale>
          <a:sx n="49" d="100"/>
          <a:sy n="49" d="100"/>
        </p:scale>
        <p:origin x="1268" y="52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90" d="100"/>
        <a:sy n="90" d="100"/>
      </p:scale>
      <p:origin x="0" y="-8800"/>
    </p:cViewPr>
  </p:sorterViewPr>
  <p:notesViewPr>
    <p:cSldViewPr snapToGrid="0">
      <p:cViewPr varScale="1">
        <p:scale>
          <a:sx n="88" d="100"/>
          <a:sy n="88" d="100"/>
        </p:scale>
        <p:origin x="2196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tableStyles" Target="tableStyles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handoutMaster" Target="handoutMasters/handoutMaster1.xml"/></Relationships>
</file>

<file path=ppt/diagrams/_rels/data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png"/><Relationship Id="rId1" Type="http://schemas.openxmlformats.org/officeDocument/2006/relationships/image" Target="../media/image77.png"/></Relationships>
</file>

<file path=ppt/diagrams/_rels/drawing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png"/><Relationship Id="rId1" Type="http://schemas.openxmlformats.org/officeDocument/2006/relationships/image" Target="../media/image77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3E381405-D6F2-4EFB-BAC9-5DA1F8935B27}" type="doc">
      <dgm:prSet loTypeId="urn:microsoft.com/office/officeart/2005/8/layout/arrow3" loCatId="relationship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it-IT"/>
        </a:p>
      </dgm:t>
    </dgm:pt>
    <dgm:pt modelId="{EA8E11DB-9001-4D98-AAE5-615B0B9970A7}">
      <dgm:prSet phldrT="[Testo]"/>
      <dgm:spPr/>
      <dgm:t>
        <a:bodyPr/>
        <a:lstStyle/>
        <a:p>
          <a:r>
            <a:rPr lang="it-IT" dirty="0"/>
            <a:t>Insediamenti produttivi</a:t>
          </a:r>
        </a:p>
        <a:p>
          <a:r>
            <a:rPr lang="it-IT" dirty="0"/>
            <a:t>Aree verdi, traffico</a:t>
          </a:r>
        </a:p>
        <a:p>
          <a:r>
            <a:rPr lang="it-IT" dirty="0"/>
            <a:t>Affollamento</a:t>
          </a:r>
        </a:p>
        <a:p>
          <a:r>
            <a:rPr lang="it-IT" dirty="0"/>
            <a:t>Rumore, rifiuti</a:t>
          </a:r>
        </a:p>
      </dgm:t>
    </dgm:pt>
    <dgm:pt modelId="{8EEDEA7B-B982-4A80-9719-671079EBA9E8}" type="parTrans" cxnId="{CFB45F76-CD7E-41EB-810A-2CAFF812AE12}">
      <dgm:prSet/>
      <dgm:spPr/>
      <dgm:t>
        <a:bodyPr/>
        <a:lstStyle/>
        <a:p>
          <a:endParaRPr lang="it-IT"/>
        </a:p>
      </dgm:t>
    </dgm:pt>
    <dgm:pt modelId="{0DB32468-FC0A-4FAC-B4DE-C1DDB714003D}" type="sibTrans" cxnId="{CFB45F76-CD7E-41EB-810A-2CAFF812AE12}">
      <dgm:prSet/>
      <dgm:spPr/>
      <dgm:t>
        <a:bodyPr/>
        <a:lstStyle/>
        <a:p>
          <a:endParaRPr lang="it-IT"/>
        </a:p>
      </dgm:t>
    </dgm:pt>
    <dgm:pt modelId="{64F1E859-374E-4667-8B2B-DE9C9A0AAF02}">
      <dgm:prSet phldrT="[Testo]"/>
      <dgm:spPr/>
      <dgm:t>
        <a:bodyPr/>
        <a:lstStyle/>
        <a:p>
          <a:r>
            <a:rPr lang="it-IT" dirty="0"/>
            <a:t>Servizi</a:t>
          </a:r>
        </a:p>
        <a:p>
          <a:r>
            <a:rPr lang="it-IT" dirty="0"/>
            <a:t>Risorse</a:t>
          </a:r>
        </a:p>
        <a:p>
          <a:r>
            <a:rPr lang="it-IT" dirty="0"/>
            <a:t>Infrastrutture e collegamenti</a:t>
          </a:r>
        </a:p>
      </dgm:t>
    </dgm:pt>
    <dgm:pt modelId="{CFA475ED-73BD-4D73-A635-187D080B17F6}" type="parTrans" cxnId="{602AFB1A-B835-4622-81C0-120230B8472E}">
      <dgm:prSet/>
      <dgm:spPr/>
      <dgm:t>
        <a:bodyPr/>
        <a:lstStyle/>
        <a:p>
          <a:endParaRPr lang="it-IT"/>
        </a:p>
      </dgm:t>
    </dgm:pt>
    <dgm:pt modelId="{589B1DB2-BB39-490A-8898-9E89F40B27AB}" type="sibTrans" cxnId="{602AFB1A-B835-4622-81C0-120230B8472E}">
      <dgm:prSet/>
      <dgm:spPr/>
      <dgm:t>
        <a:bodyPr/>
        <a:lstStyle/>
        <a:p>
          <a:endParaRPr lang="it-IT"/>
        </a:p>
      </dgm:t>
    </dgm:pt>
    <dgm:pt modelId="{E1C40B10-95E5-48E6-B37A-1771A7D36034}" type="pres">
      <dgm:prSet presAssocID="{3E381405-D6F2-4EFB-BAC9-5DA1F8935B27}" presName="compositeShape" presStyleCnt="0">
        <dgm:presLayoutVars>
          <dgm:chMax val="2"/>
          <dgm:dir/>
          <dgm:resizeHandles val="exact"/>
        </dgm:presLayoutVars>
      </dgm:prSet>
      <dgm:spPr/>
    </dgm:pt>
    <dgm:pt modelId="{48ED496C-38A5-43D6-8382-B70F3D9893DD}" type="pres">
      <dgm:prSet presAssocID="{3E381405-D6F2-4EFB-BAC9-5DA1F8935B27}" presName="divider" presStyleLbl="fgShp" presStyleIdx="0" presStyleCnt="1"/>
      <dgm:spPr/>
    </dgm:pt>
    <dgm:pt modelId="{8F62BD5D-E5F5-408B-8350-F536E17DA6FE}" type="pres">
      <dgm:prSet presAssocID="{EA8E11DB-9001-4D98-AAE5-615B0B9970A7}" presName="downArrow" presStyleLbl="node1" presStyleIdx="0" presStyleCnt="2"/>
      <dgm:spPr>
        <a:solidFill>
          <a:srgbClr val="FF0000"/>
        </a:solidFill>
      </dgm:spPr>
    </dgm:pt>
    <dgm:pt modelId="{3FEF9D5C-9429-4975-B0E5-989686EF56A5}" type="pres">
      <dgm:prSet presAssocID="{EA8E11DB-9001-4D98-AAE5-615B0B9970A7}" presName="downArrowText" presStyleLbl="revTx" presStyleIdx="0" presStyleCnt="2">
        <dgm:presLayoutVars>
          <dgm:bulletEnabled val="1"/>
        </dgm:presLayoutVars>
      </dgm:prSet>
      <dgm:spPr/>
    </dgm:pt>
    <dgm:pt modelId="{74B9DAD3-21EA-4A32-B570-3700C71EB8A1}" type="pres">
      <dgm:prSet presAssocID="{64F1E859-374E-4667-8B2B-DE9C9A0AAF02}" presName="upArrow" presStyleLbl="node1" presStyleIdx="1" presStyleCnt="2"/>
      <dgm:spPr/>
    </dgm:pt>
    <dgm:pt modelId="{9870452B-A1BB-4211-BE35-F15B62CC2065}" type="pres">
      <dgm:prSet presAssocID="{64F1E859-374E-4667-8B2B-DE9C9A0AAF02}" presName="upArrowText" presStyleLbl="revTx" presStyleIdx="1" presStyleCnt="2">
        <dgm:presLayoutVars>
          <dgm:bulletEnabled val="1"/>
        </dgm:presLayoutVars>
      </dgm:prSet>
      <dgm:spPr/>
    </dgm:pt>
  </dgm:ptLst>
  <dgm:cxnLst>
    <dgm:cxn modelId="{602AFB1A-B835-4622-81C0-120230B8472E}" srcId="{3E381405-D6F2-4EFB-BAC9-5DA1F8935B27}" destId="{64F1E859-374E-4667-8B2B-DE9C9A0AAF02}" srcOrd="1" destOrd="0" parTransId="{CFA475ED-73BD-4D73-A635-187D080B17F6}" sibTransId="{589B1DB2-BB39-490A-8898-9E89F40B27AB}"/>
    <dgm:cxn modelId="{F6FF891D-9662-410F-B7D8-E135AF505A5E}" type="presOf" srcId="{64F1E859-374E-4667-8B2B-DE9C9A0AAF02}" destId="{9870452B-A1BB-4211-BE35-F15B62CC2065}" srcOrd="0" destOrd="0" presId="urn:microsoft.com/office/officeart/2005/8/layout/arrow3"/>
    <dgm:cxn modelId="{CFB45F76-CD7E-41EB-810A-2CAFF812AE12}" srcId="{3E381405-D6F2-4EFB-BAC9-5DA1F8935B27}" destId="{EA8E11DB-9001-4D98-AAE5-615B0B9970A7}" srcOrd="0" destOrd="0" parTransId="{8EEDEA7B-B982-4A80-9719-671079EBA9E8}" sibTransId="{0DB32468-FC0A-4FAC-B4DE-C1DDB714003D}"/>
    <dgm:cxn modelId="{FE4ABD96-92B5-4190-8B3B-A974B258AA70}" type="presOf" srcId="{3E381405-D6F2-4EFB-BAC9-5DA1F8935B27}" destId="{E1C40B10-95E5-48E6-B37A-1771A7D36034}" srcOrd="0" destOrd="0" presId="urn:microsoft.com/office/officeart/2005/8/layout/arrow3"/>
    <dgm:cxn modelId="{1D1EDFB8-9F32-4195-AB9C-283CF7041EB8}" type="presOf" srcId="{EA8E11DB-9001-4D98-AAE5-615B0B9970A7}" destId="{3FEF9D5C-9429-4975-B0E5-989686EF56A5}" srcOrd="0" destOrd="0" presId="urn:microsoft.com/office/officeart/2005/8/layout/arrow3"/>
    <dgm:cxn modelId="{C83C4A94-9F87-460D-B78A-0D392233897C}" type="presParOf" srcId="{E1C40B10-95E5-48E6-B37A-1771A7D36034}" destId="{48ED496C-38A5-43D6-8382-B70F3D9893DD}" srcOrd="0" destOrd="0" presId="urn:microsoft.com/office/officeart/2005/8/layout/arrow3"/>
    <dgm:cxn modelId="{42C0663B-C1FF-45BB-AFB1-9C218BCDAF7A}" type="presParOf" srcId="{E1C40B10-95E5-48E6-B37A-1771A7D36034}" destId="{8F62BD5D-E5F5-408B-8350-F536E17DA6FE}" srcOrd="1" destOrd="0" presId="urn:microsoft.com/office/officeart/2005/8/layout/arrow3"/>
    <dgm:cxn modelId="{A1EBA616-5EFF-45C3-AB09-F40F9E8F6130}" type="presParOf" srcId="{E1C40B10-95E5-48E6-B37A-1771A7D36034}" destId="{3FEF9D5C-9429-4975-B0E5-989686EF56A5}" srcOrd="2" destOrd="0" presId="urn:microsoft.com/office/officeart/2005/8/layout/arrow3"/>
    <dgm:cxn modelId="{254BA5ED-49DF-4976-80CB-456B6742DDFD}" type="presParOf" srcId="{E1C40B10-95E5-48E6-B37A-1771A7D36034}" destId="{74B9DAD3-21EA-4A32-B570-3700C71EB8A1}" srcOrd="3" destOrd="0" presId="urn:microsoft.com/office/officeart/2005/8/layout/arrow3"/>
    <dgm:cxn modelId="{2EDE5B78-67EC-4BD9-B4DF-19EE953D7012}" type="presParOf" srcId="{E1C40B10-95E5-48E6-B37A-1771A7D36034}" destId="{9870452B-A1BB-4211-BE35-F15B62CC2065}" srcOrd="4" destOrd="0" presId="urn:microsoft.com/office/officeart/2005/8/layout/arrow3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B507DDD0-66D6-4608-B89D-A449E7C9FBA5}" type="doc">
      <dgm:prSet loTypeId="urn:microsoft.com/office/officeart/2009/3/layout/PieProcess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it-IT"/>
        </a:p>
      </dgm:t>
    </dgm:pt>
    <dgm:pt modelId="{6A71F59E-C989-48BA-9D93-C2688852003F}">
      <dgm:prSet phldrT="[Testo]"/>
      <dgm:spPr/>
      <dgm:t>
        <a:bodyPr/>
        <a:lstStyle/>
        <a:p>
          <a:r>
            <a:rPr lang="it-IT" dirty="0"/>
            <a:t>1950</a:t>
          </a:r>
        </a:p>
      </dgm:t>
    </dgm:pt>
    <dgm:pt modelId="{75E4ED1B-5DBB-43F3-85B2-CFC12A5576A7}" type="parTrans" cxnId="{BBC15418-CA55-4D2B-8802-818EE00C5C21}">
      <dgm:prSet/>
      <dgm:spPr/>
      <dgm:t>
        <a:bodyPr/>
        <a:lstStyle/>
        <a:p>
          <a:endParaRPr lang="it-IT"/>
        </a:p>
      </dgm:t>
    </dgm:pt>
    <dgm:pt modelId="{89D2C5B9-5A70-46C9-96E6-E115DA902959}" type="sibTrans" cxnId="{BBC15418-CA55-4D2B-8802-818EE00C5C21}">
      <dgm:prSet/>
      <dgm:spPr/>
      <dgm:t>
        <a:bodyPr/>
        <a:lstStyle/>
        <a:p>
          <a:endParaRPr lang="it-IT"/>
        </a:p>
      </dgm:t>
    </dgm:pt>
    <dgm:pt modelId="{3186D964-C59A-45D4-865C-FC8B4C29C1A4}">
      <dgm:prSet phldrT="[Testo]"/>
      <dgm:spPr/>
      <dgm:t>
        <a:bodyPr/>
        <a:lstStyle/>
        <a:p>
          <a:r>
            <a:rPr lang="it-IT" dirty="0"/>
            <a:t>746 milioni</a:t>
          </a:r>
        </a:p>
      </dgm:t>
    </dgm:pt>
    <dgm:pt modelId="{61BF76F2-A8B4-4932-BABF-5928F1035318}" type="parTrans" cxnId="{43628EE0-BD7A-424F-9BBE-95D8B80BD776}">
      <dgm:prSet/>
      <dgm:spPr/>
      <dgm:t>
        <a:bodyPr/>
        <a:lstStyle/>
        <a:p>
          <a:endParaRPr lang="it-IT"/>
        </a:p>
      </dgm:t>
    </dgm:pt>
    <dgm:pt modelId="{5E513E1F-55AD-4B62-9B11-DF8503F03E15}" type="sibTrans" cxnId="{43628EE0-BD7A-424F-9BBE-95D8B80BD776}">
      <dgm:prSet/>
      <dgm:spPr/>
      <dgm:t>
        <a:bodyPr/>
        <a:lstStyle/>
        <a:p>
          <a:endParaRPr lang="it-IT"/>
        </a:p>
      </dgm:t>
    </dgm:pt>
    <dgm:pt modelId="{22906FDB-CD3B-4BED-B256-7AC8A2C529B4}">
      <dgm:prSet phldrT="[Testo]"/>
      <dgm:spPr/>
      <dgm:t>
        <a:bodyPr/>
        <a:lstStyle/>
        <a:p>
          <a:r>
            <a:rPr lang="it-IT" dirty="0"/>
            <a:t>2020</a:t>
          </a:r>
        </a:p>
      </dgm:t>
    </dgm:pt>
    <dgm:pt modelId="{C3022EC5-2E34-4642-A7DC-A1E6FA0E526C}" type="parTrans" cxnId="{51ACEB25-2EA9-420D-A0E9-A1C7339833A0}">
      <dgm:prSet/>
      <dgm:spPr/>
      <dgm:t>
        <a:bodyPr/>
        <a:lstStyle/>
        <a:p>
          <a:endParaRPr lang="it-IT"/>
        </a:p>
      </dgm:t>
    </dgm:pt>
    <dgm:pt modelId="{71483270-82CE-4535-BB37-8F9B6C968D1C}" type="sibTrans" cxnId="{51ACEB25-2EA9-420D-A0E9-A1C7339833A0}">
      <dgm:prSet/>
      <dgm:spPr/>
      <dgm:t>
        <a:bodyPr/>
        <a:lstStyle/>
        <a:p>
          <a:endParaRPr lang="it-IT"/>
        </a:p>
      </dgm:t>
    </dgm:pt>
    <dgm:pt modelId="{E01F4787-2C33-4C7B-AC1D-E9B8AA9A34AF}">
      <dgm:prSet phldrT="[Testo]"/>
      <dgm:spPr/>
      <dgm:t>
        <a:bodyPr/>
        <a:lstStyle/>
        <a:p>
          <a:r>
            <a:rPr lang="it-IT" dirty="0"/>
            <a:t>4,3 miliardi</a:t>
          </a:r>
        </a:p>
      </dgm:t>
    </dgm:pt>
    <dgm:pt modelId="{73096DAB-BC6F-4C9F-80A9-64E4EC5C1C63}" type="parTrans" cxnId="{0452F479-4956-4507-B851-43E092163D02}">
      <dgm:prSet/>
      <dgm:spPr/>
      <dgm:t>
        <a:bodyPr/>
        <a:lstStyle/>
        <a:p>
          <a:endParaRPr lang="it-IT"/>
        </a:p>
      </dgm:t>
    </dgm:pt>
    <dgm:pt modelId="{7EC506B3-9192-46BE-A99D-968CC7379D0F}" type="sibTrans" cxnId="{0452F479-4956-4507-B851-43E092163D02}">
      <dgm:prSet/>
      <dgm:spPr/>
      <dgm:t>
        <a:bodyPr/>
        <a:lstStyle/>
        <a:p>
          <a:endParaRPr lang="it-IT"/>
        </a:p>
      </dgm:t>
    </dgm:pt>
    <dgm:pt modelId="{DF05F888-5675-409E-8583-51E5DD026492}">
      <dgm:prSet phldrT="[Testo]"/>
      <dgm:spPr/>
      <dgm:t>
        <a:bodyPr/>
        <a:lstStyle/>
        <a:p>
          <a:r>
            <a:rPr lang="it-IT" dirty="0"/>
            <a:t>2050</a:t>
          </a:r>
        </a:p>
      </dgm:t>
    </dgm:pt>
    <dgm:pt modelId="{0A1B48AC-BA04-460E-823A-2F52BECCA445}" type="parTrans" cxnId="{958D7797-2B03-4117-95B2-C78E4EA5EF42}">
      <dgm:prSet/>
      <dgm:spPr/>
      <dgm:t>
        <a:bodyPr/>
        <a:lstStyle/>
        <a:p>
          <a:endParaRPr lang="it-IT"/>
        </a:p>
      </dgm:t>
    </dgm:pt>
    <dgm:pt modelId="{7505B112-9EE8-41BC-A61E-A1A5D8F67E8A}" type="sibTrans" cxnId="{958D7797-2B03-4117-95B2-C78E4EA5EF42}">
      <dgm:prSet/>
      <dgm:spPr/>
      <dgm:t>
        <a:bodyPr/>
        <a:lstStyle/>
        <a:p>
          <a:endParaRPr lang="it-IT"/>
        </a:p>
      </dgm:t>
    </dgm:pt>
    <dgm:pt modelId="{973F14A5-1ABE-484B-8369-8CF4B8BB52BF}">
      <dgm:prSet phldrT="[Testo]"/>
      <dgm:spPr/>
      <dgm:t>
        <a:bodyPr/>
        <a:lstStyle/>
        <a:p>
          <a:r>
            <a:rPr lang="it-IT" dirty="0"/>
            <a:t>6,6 miliardi</a:t>
          </a:r>
        </a:p>
      </dgm:t>
    </dgm:pt>
    <dgm:pt modelId="{1CAA9AD9-30CE-4C6E-A852-FDE5055D7734}" type="parTrans" cxnId="{3E231046-CAF3-4ACF-A0CC-4D69E036B073}">
      <dgm:prSet/>
      <dgm:spPr/>
      <dgm:t>
        <a:bodyPr/>
        <a:lstStyle/>
        <a:p>
          <a:endParaRPr lang="it-IT"/>
        </a:p>
      </dgm:t>
    </dgm:pt>
    <dgm:pt modelId="{FD7D7524-558C-45BA-85E5-E6CE2D27B90A}" type="sibTrans" cxnId="{3E231046-CAF3-4ACF-A0CC-4D69E036B073}">
      <dgm:prSet/>
      <dgm:spPr/>
      <dgm:t>
        <a:bodyPr/>
        <a:lstStyle/>
        <a:p>
          <a:endParaRPr lang="it-IT"/>
        </a:p>
      </dgm:t>
    </dgm:pt>
    <dgm:pt modelId="{BBCA5E73-AB3D-4BFE-A5A7-36C79ECA7C0C}" type="pres">
      <dgm:prSet presAssocID="{B507DDD0-66D6-4608-B89D-A449E7C9FBA5}" presName="Name0" presStyleCnt="0">
        <dgm:presLayoutVars>
          <dgm:chMax val="7"/>
          <dgm:chPref val="7"/>
          <dgm:dir/>
          <dgm:animOne val="branch"/>
          <dgm:animLvl val="lvl"/>
        </dgm:presLayoutVars>
      </dgm:prSet>
      <dgm:spPr/>
    </dgm:pt>
    <dgm:pt modelId="{4BCC4381-36DE-4715-AD8E-51E84C0599EB}" type="pres">
      <dgm:prSet presAssocID="{6A71F59E-C989-48BA-9D93-C2688852003F}" presName="ParentComposite" presStyleCnt="0"/>
      <dgm:spPr/>
    </dgm:pt>
    <dgm:pt modelId="{2906E905-F78B-43E4-A28B-E429DB01B24A}" type="pres">
      <dgm:prSet presAssocID="{6A71F59E-C989-48BA-9D93-C2688852003F}" presName="Chord" presStyleLbl="bgShp" presStyleIdx="0" presStyleCnt="3"/>
      <dgm:spPr/>
    </dgm:pt>
    <dgm:pt modelId="{F39A0037-8787-4B2B-8C80-9A8FA2CF73C0}" type="pres">
      <dgm:prSet presAssocID="{6A71F59E-C989-48BA-9D93-C2688852003F}" presName="Pie" presStyleLbl="alignNode1" presStyleIdx="0" presStyleCnt="3"/>
      <dgm:spPr/>
    </dgm:pt>
    <dgm:pt modelId="{6FAA3892-BCCA-4100-9A7F-0B1B6162D3B9}" type="pres">
      <dgm:prSet presAssocID="{6A71F59E-C989-48BA-9D93-C2688852003F}" presName="Parent" presStyleLbl="revTx" presStyleIdx="0" presStyleCnt="6">
        <dgm:presLayoutVars>
          <dgm:chMax val="1"/>
          <dgm:chPref val="1"/>
          <dgm:bulletEnabled val="1"/>
        </dgm:presLayoutVars>
      </dgm:prSet>
      <dgm:spPr/>
    </dgm:pt>
    <dgm:pt modelId="{272DD23C-0EE5-42E1-83F9-DFC3F0B352A1}" type="pres">
      <dgm:prSet presAssocID="{5E513E1F-55AD-4B62-9B11-DF8503F03E15}" presName="negSibTrans" presStyleCnt="0"/>
      <dgm:spPr/>
    </dgm:pt>
    <dgm:pt modelId="{2460E89F-9935-44E1-A2FC-4258FF3945F2}" type="pres">
      <dgm:prSet presAssocID="{6A71F59E-C989-48BA-9D93-C2688852003F}" presName="composite" presStyleCnt="0"/>
      <dgm:spPr/>
    </dgm:pt>
    <dgm:pt modelId="{8C8D61CD-F72B-4D85-93B2-F902CBC23287}" type="pres">
      <dgm:prSet presAssocID="{6A71F59E-C989-48BA-9D93-C2688852003F}" presName="Child" presStyleLbl="revTx" presStyleIdx="1" presStyleCnt="6">
        <dgm:presLayoutVars>
          <dgm:chMax val="0"/>
          <dgm:chPref val="0"/>
          <dgm:bulletEnabled val="1"/>
        </dgm:presLayoutVars>
      </dgm:prSet>
      <dgm:spPr/>
    </dgm:pt>
    <dgm:pt modelId="{7E996CC5-F082-4252-8D2E-5A4D0D8AC6D9}" type="pres">
      <dgm:prSet presAssocID="{89D2C5B9-5A70-46C9-96E6-E115DA902959}" presName="sibTrans" presStyleCnt="0"/>
      <dgm:spPr/>
    </dgm:pt>
    <dgm:pt modelId="{94C6A382-10F7-4CC4-9F9B-4F143C7AE649}" type="pres">
      <dgm:prSet presAssocID="{22906FDB-CD3B-4BED-B256-7AC8A2C529B4}" presName="ParentComposite" presStyleCnt="0"/>
      <dgm:spPr/>
    </dgm:pt>
    <dgm:pt modelId="{3F6F6417-3780-4345-AEFC-EF1820B1F73E}" type="pres">
      <dgm:prSet presAssocID="{22906FDB-CD3B-4BED-B256-7AC8A2C529B4}" presName="Chord" presStyleLbl="bgShp" presStyleIdx="1" presStyleCnt="3"/>
      <dgm:spPr/>
    </dgm:pt>
    <dgm:pt modelId="{DCAE0031-6EA1-485F-9A80-7BFC1FBB0235}" type="pres">
      <dgm:prSet presAssocID="{22906FDB-CD3B-4BED-B256-7AC8A2C529B4}" presName="Pie" presStyleLbl="alignNode1" presStyleIdx="1" presStyleCnt="3"/>
      <dgm:spPr/>
    </dgm:pt>
    <dgm:pt modelId="{04D0F0CE-A23C-4285-A91A-4463F3A562FD}" type="pres">
      <dgm:prSet presAssocID="{22906FDB-CD3B-4BED-B256-7AC8A2C529B4}" presName="Parent" presStyleLbl="revTx" presStyleIdx="2" presStyleCnt="6">
        <dgm:presLayoutVars>
          <dgm:chMax val="1"/>
          <dgm:chPref val="1"/>
          <dgm:bulletEnabled val="1"/>
        </dgm:presLayoutVars>
      </dgm:prSet>
      <dgm:spPr/>
    </dgm:pt>
    <dgm:pt modelId="{977FC7F8-AD81-4CE6-9801-60C972A46DF7}" type="pres">
      <dgm:prSet presAssocID="{7EC506B3-9192-46BE-A99D-968CC7379D0F}" presName="negSibTrans" presStyleCnt="0"/>
      <dgm:spPr/>
    </dgm:pt>
    <dgm:pt modelId="{09D49AAB-3A03-4468-9976-064788A3996A}" type="pres">
      <dgm:prSet presAssocID="{22906FDB-CD3B-4BED-B256-7AC8A2C529B4}" presName="composite" presStyleCnt="0"/>
      <dgm:spPr/>
    </dgm:pt>
    <dgm:pt modelId="{E07E18A3-D5FA-48C6-B83E-6F20B375465C}" type="pres">
      <dgm:prSet presAssocID="{22906FDB-CD3B-4BED-B256-7AC8A2C529B4}" presName="Child" presStyleLbl="revTx" presStyleIdx="3" presStyleCnt="6">
        <dgm:presLayoutVars>
          <dgm:chMax val="0"/>
          <dgm:chPref val="0"/>
          <dgm:bulletEnabled val="1"/>
        </dgm:presLayoutVars>
      </dgm:prSet>
      <dgm:spPr/>
    </dgm:pt>
    <dgm:pt modelId="{6FBFF23E-28F0-4042-AD5F-C8C38ABC13D8}" type="pres">
      <dgm:prSet presAssocID="{71483270-82CE-4535-BB37-8F9B6C968D1C}" presName="sibTrans" presStyleCnt="0"/>
      <dgm:spPr/>
    </dgm:pt>
    <dgm:pt modelId="{27C5BD93-A14F-46C1-9BA1-AB2948921B94}" type="pres">
      <dgm:prSet presAssocID="{DF05F888-5675-409E-8583-51E5DD026492}" presName="ParentComposite" presStyleCnt="0"/>
      <dgm:spPr/>
    </dgm:pt>
    <dgm:pt modelId="{2063A74C-92E3-475A-952B-468ECAFB19B0}" type="pres">
      <dgm:prSet presAssocID="{DF05F888-5675-409E-8583-51E5DD026492}" presName="Chord" presStyleLbl="bgShp" presStyleIdx="2" presStyleCnt="3"/>
      <dgm:spPr/>
    </dgm:pt>
    <dgm:pt modelId="{112A1E83-3D42-4AAA-A9C9-441B56F0722B}" type="pres">
      <dgm:prSet presAssocID="{DF05F888-5675-409E-8583-51E5DD026492}" presName="Pie" presStyleLbl="alignNode1" presStyleIdx="2" presStyleCnt="3"/>
      <dgm:spPr/>
    </dgm:pt>
    <dgm:pt modelId="{C269398A-6C46-4C00-94D8-CE0812614BBD}" type="pres">
      <dgm:prSet presAssocID="{DF05F888-5675-409E-8583-51E5DD026492}" presName="Parent" presStyleLbl="revTx" presStyleIdx="4" presStyleCnt="6">
        <dgm:presLayoutVars>
          <dgm:chMax val="1"/>
          <dgm:chPref val="1"/>
          <dgm:bulletEnabled val="1"/>
        </dgm:presLayoutVars>
      </dgm:prSet>
      <dgm:spPr/>
    </dgm:pt>
    <dgm:pt modelId="{54C3CF5A-B63C-459D-800D-B5291B432307}" type="pres">
      <dgm:prSet presAssocID="{FD7D7524-558C-45BA-85E5-E6CE2D27B90A}" presName="negSibTrans" presStyleCnt="0"/>
      <dgm:spPr/>
    </dgm:pt>
    <dgm:pt modelId="{0CFAED02-DBA8-4B10-ACE3-74707FDBEE8A}" type="pres">
      <dgm:prSet presAssocID="{DF05F888-5675-409E-8583-51E5DD026492}" presName="composite" presStyleCnt="0"/>
      <dgm:spPr/>
    </dgm:pt>
    <dgm:pt modelId="{DF3FD218-E1EC-4F6C-96EA-401194E73B35}" type="pres">
      <dgm:prSet presAssocID="{DF05F888-5675-409E-8583-51E5DD026492}" presName="Child" presStyleLbl="revTx" presStyleIdx="5" presStyleCnt="6">
        <dgm:presLayoutVars>
          <dgm:chMax val="0"/>
          <dgm:chPref val="0"/>
          <dgm:bulletEnabled val="1"/>
        </dgm:presLayoutVars>
      </dgm:prSet>
      <dgm:spPr/>
    </dgm:pt>
  </dgm:ptLst>
  <dgm:cxnLst>
    <dgm:cxn modelId="{BBC15418-CA55-4D2B-8802-818EE00C5C21}" srcId="{B507DDD0-66D6-4608-B89D-A449E7C9FBA5}" destId="{6A71F59E-C989-48BA-9D93-C2688852003F}" srcOrd="0" destOrd="0" parTransId="{75E4ED1B-5DBB-43F3-85B2-CFC12A5576A7}" sibTransId="{89D2C5B9-5A70-46C9-96E6-E115DA902959}"/>
    <dgm:cxn modelId="{51ACEB25-2EA9-420D-A0E9-A1C7339833A0}" srcId="{B507DDD0-66D6-4608-B89D-A449E7C9FBA5}" destId="{22906FDB-CD3B-4BED-B256-7AC8A2C529B4}" srcOrd="1" destOrd="0" parTransId="{C3022EC5-2E34-4642-A7DC-A1E6FA0E526C}" sibTransId="{71483270-82CE-4535-BB37-8F9B6C968D1C}"/>
    <dgm:cxn modelId="{E7C6983E-322F-4E42-B237-F99C02DA7A7C}" type="presOf" srcId="{DF05F888-5675-409E-8583-51E5DD026492}" destId="{C269398A-6C46-4C00-94D8-CE0812614BBD}" srcOrd="0" destOrd="0" presId="urn:microsoft.com/office/officeart/2009/3/layout/PieProcess"/>
    <dgm:cxn modelId="{3E231046-CAF3-4ACF-A0CC-4D69E036B073}" srcId="{DF05F888-5675-409E-8583-51E5DD026492}" destId="{973F14A5-1ABE-484B-8369-8CF4B8BB52BF}" srcOrd="0" destOrd="0" parTransId="{1CAA9AD9-30CE-4C6E-A852-FDE5055D7734}" sibTransId="{FD7D7524-558C-45BA-85E5-E6CE2D27B90A}"/>
    <dgm:cxn modelId="{C57B6D55-2ADC-453F-A81B-9570494F0A47}" type="presOf" srcId="{6A71F59E-C989-48BA-9D93-C2688852003F}" destId="{6FAA3892-BCCA-4100-9A7F-0B1B6162D3B9}" srcOrd="0" destOrd="0" presId="urn:microsoft.com/office/officeart/2009/3/layout/PieProcess"/>
    <dgm:cxn modelId="{0452F479-4956-4507-B851-43E092163D02}" srcId="{22906FDB-CD3B-4BED-B256-7AC8A2C529B4}" destId="{E01F4787-2C33-4C7B-AC1D-E9B8AA9A34AF}" srcOrd="0" destOrd="0" parTransId="{73096DAB-BC6F-4C9F-80A9-64E4EC5C1C63}" sibTransId="{7EC506B3-9192-46BE-A99D-968CC7379D0F}"/>
    <dgm:cxn modelId="{958D7797-2B03-4117-95B2-C78E4EA5EF42}" srcId="{B507DDD0-66D6-4608-B89D-A449E7C9FBA5}" destId="{DF05F888-5675-409E-8583-51E5DD026492}" srcOrd="2" destOrd="0" parTransId="{0A1B48AC-BA04-460E-823A-2F52BECCA445}" sibTransId="{7505B112-9EE8-41BC-A61E-A1A5D8F67E8A}"/>
    <dgm:cxn modelId="{A9593D9A-8766-4D49-85E9-87B2FC04A1CA}" type="presOf" srcId="{E01F4787-2C33-4C7B-AC1D-E9B8AA9A34AF}" destId="{E07E18A3-D5FA-48C6-B83E-6F20B375465C}" srcOrd="0" destOrd="0" presId="urn:microsoft.com/office/officeart/2009/3/layout/PieProcess"/>
    <dgm:cxn modelId="{2101B4A2-6934-49BC-B304-937F62F367F9}" type="presOf" srcId="{3186D964-C59A-45D4-865C-FC8B4C29C1A4}" destId="{8C8D61CD-F72B-4D85-93B2-F902CBC23287}" srcOrd="0" destOrd="0" presId="urn:microsoft.com/office/officeart/2009/3/layout/PieProcess"/>
    <dgm:cxn modelId="{5742A0AA-E4CF-4B86-B4AA-24DEA61D1FC8}" type="presOf" srcId="{B507DDD0-66D6-4608-B89D-A449E7C9FBA5}" destId="{BBCA5E73-AB3D-4BFE-A5A7-36C79ECA7C0C}" srcOrd="0" destOrd="0" presId="urn:microsoft.com/office/officeart/2009/3/layout/PieProcess"/>
    <dgm:cxn modelId="{43628EE0-BD7A-424F-9BBE-95D8B80BD776}" srcId="{6A71F59E-C989-48BA-9D93-C2688852003F}" destId="{3186D964-C59A-45D4-865C-FC8B4C29C1A4}" srcOrd="0" destOrd="0" parTransId="{61BF76F2-A8B4-4932-BABF-5928F1035318}" sibTransId="{5E513E1F-55AD-4B62-9B11-DF8503F03E15}"/>
    <dgm:cxn modelId="{A12AC2E6-07DB-422B-92A1-E19B78BB2235}" type="presOf" srcId="{22906FDB-CD3B-4BED-B256-7AC8A2C529B4}" destId="{04D0F0CE-A23C-4285-A91A-4463F3A562FD}" srcOrd="0" destOrd="0" presId="urn:microsoft.com/office/officeart/2009/3/layout/PieProcess"/>
    <dgm:cxn modelId="{335852F4-284D-46FB-A123-2ECA6F870EFB}" type="presOf" srcId="{973F14A5-1ABE-484B-8369-8CF4B8BB52BF}" destId="{DF3FD218-E1EC-4F6C-96EA-401194E73B35}" srcOrd="0" destOrd="0" presId="urn:microsoft.com/office/officeart/2009/3/layout/PieProcess"/>
    <dgm:cxn modelId="{9EC7F20E-81D7-4C2B-ACE0-E29AADAF7DD3}" type="presParOf" srcId="{BBCA5E73-AB3D-4BFE-A5A7-36C79ECA7C0C}" destId="{4BCC4381-36DE-4715-AD8E-51E84C0599EB}" srcOrd="0" destOrd="0" presId="urn:microsoft.com/office/officeart/2009/3/layout/PieProcess"/>
    <dgm:cxn modelId="{FED834D7-2463-445D-A20A-EFF670BB47C0}" type="presParOf" srcId="{4BCC4381-36DE-4715-AD8E-51E84C0599EB}" destId="{2906E905-F78B-43E4-A28B-E429DB01B24A}" srcOrd="0" destOrd="0" presId="urn:microsoft.com/office/officeart/2009/3/layout/PieProcess"/>
    <dgm:cxn modelId="{B85F9C64-0BA5-4F49-952A-6592F9F632F2}" type="presParOf" srcId="{4BCC4381-36DE-4715-AD8E-51E84C0599EB}" destId="{F39A0037-8787-4B2B-8C80-9A8FA2CF73C0}" srcOrd="1" destOrd="0" presId="urn:microsoft.com/office/officeart/2009/3/layout/PieProcess"/>
    <dgm:cxn modelId="{F358375F-BD49-4477-BE8D-25B135B4CACF}" type="presParOf" srcId="{4BCC4381-36DE-4715-AD8E-51E84C0599EB}" destId="{6FAA3892-BCCA-4100-9A7F-0B1B6162D3B9}" srcOrd="2" destOrd="0" presId="urn:microsoft.com/office/officeart/2009/3/layout/PieProcess"/>
    <dgm:cxn modelId="{DF745DAD-35D0-427E-B1F1-013386DBA970}" type="presParOf" srcId="{BBCA5E73-AB3D-4BFE-A5A7-36C79ECA7C0C}" destId="{272DD23C-0EE5-42E1-83F9-DFC3F0B352A1}" srcOrd="1" destOrd="0" presId="urn:microsoft.com/office/officeart/2009/3/layout/PieProcess"/>
    <dgm:cxn modelId="{597EB253-26BC-49B1-9A9A-F3E153DCFC65}" type="presParOf" srcId="{BBCA5E73-AB3D-4BFE-A5A7-36C79ECA7C0C}" destId="{2460E89F-9935-44E1-A2FC-4258FF3945F2}" srcOrd="2" destOrd="0" presId="urn:microsoft.com/office/officeart/2009/3/layout/PieProcess"/>
    <dgm:cxn modelId="{536F0E9E-9F53-4D34-9D27-3F3E5515E609}" type="presParOf" srcId="{2460E89F-9935-44E1-A2FC-4258FF3945F2}" destId="{8C8D61CD-F72B-4D85-93B2-F902CBC23287}" srcOrd="0" destOrd="0" presId="urn:microsoft.com/office/officeart/2009/3/layout/PieProcess"/>
    <dgm:cxn modelId="{EC7EC7F4-33E4-4B74-8052-7245DC5A450C}" type="presParOf" srcId="{BBCA5E73-AB3D-4BFE-A5A7-36C79ECA7C0C}" destId="{7E996CC5-F082-4252-8D2E-5A4D0D8AC6D9}" srcOrd="3" destOrd="0" presId="urn:microsoft.com/office/officeart/2009/3/layout/PieProcess"/>
    <dgm:cxn modelId="{8DD1B0BE-D0D6-480E-8FA6-BC917112FD41}" type="presParOf" srcId="{BBCA5E73-AB3D-4BFE-A5A7-36C79ECA7C0C}" destId="{94C6A382-10F7-4CC4-9F9B-4F143C7AE649}" srcOrd="4" destOrd="0" presId="urn:microsoft.com/office/officeart/2009/3/layout/PieProcess"/>
    <dgm:cxn modelId="{990154EC-1E1C-424F-BB47-3977F470F646}" type="presParOf" srcId="{94C6A382-10F7-4CC4-9F9B-4F143C7AE649}" destId="{3F6F6417-3780-4345-AEFC-EF1820B1F73E}" srcOrd="0" destOrd="0" presId="urn:microsoft.com/office/officeart/2009/3/layout/PieProcess"/>
    <dgm:cxn modelId="{B0403178-C4B9-4E64-82BE-5768F6DFB353}" type="presParOf" srcId="{94C6A382-10F7-4CC4-9F9B-4F143C7AE649}" destId="{DCAE0031-6EA1-485F-9A80-7BFC1FBB0235}" srcOrd="1" destOrd="0" presId="urn:microsoft.com/office/officeart/2009/3/layout/PieProcess"/>
    <dgm:cxn modelId="{A2C576D6-F305-430B-AEE6-E89ABFBF7203}" type="presParOf" srcId="{94C6A382-10F7-4CC4-9F9B-4F143C7AE649}" destId="{04D0F0CE-A23C-4285-A91A-4463F3A562FD}" srcOrd="2" destOrd="0" presId="urn:microsoft.com/office/officeart/2009/3/layout/PieProcess"/>
    <dgm:cxn modelId="{540B9C15-8E2C-4E7F-98AE-18966A86D682}" type="presParOf" srcId="{BBCA5E73-AB3D-4BFE-A5A7-36C79ECA7C0C}" destId="{977FC7F8-AD81-4CE6-9801-60C972A46DF7}" srcOrd="5" destOrd="0" presId="urn:microsoft.com/office/officeart/2009/3/layout/PieProcess"/>
    <dgm:cxn modelId="{E9ED5897-B7CF-470E-B864-E63648EFADD9}" type="presParOf" srcId="{BBCA5E73-AB3D-4BFE-A5A7-36C79ECA7C0C}" destId="{09D49AAB-3A03-4468-9976-064788A3996A}" srcOrd="6" destOrd="0" presId="urn:microsoft.com/office/officeart/2009/3/layout/PieProcess"/>
    <dgm:cxn modelId="{53DBE039-21C9-418A-AFDF-F33C14EB1D05}" type="presParOf" srcId="{09D49AAB-3A03-4468-9976-064788A3996A}" destId="{E07E18A3-D5FA-48C6-B83E-6F20B375465C}" srcOrd="0" destOrd="0" presId="urn:microsoft.com/office/officeart/2009/3/layout/PieProcess"/>
    <dgm:cxn modelId="{EFA19A19-4BBA-4687-8630-8B2C83086079}" type="presParOf" srcId="{BBCA5E73-AB3D-4BFE-A5A7-36C79ECA7C0C}" destId="{6FBFF23E-28F0-4042-AD5F-C8C38ABC13D8}" srcOrd="7" destOrd="0" presId="urn:microsoft.com/office/officeart/2009/3/layout/PieProcess"/>
    <dgm:cxn modelId="{6A76E252-D42A-432F-9652-3B713A0A48F4}" type="presParOf" srcId="{BBCA5E73-AB3D-4BFE-A5A7-36C79ECA7C0C}" destId="{27C5BD93-A14F-46C1-9BA1-AB2948921B94}" srcOrd="8" destOrd="0" presId="urn:microsoft.com/office/officeart/2009/3/layout/PieProcess"/>
    <dgm:cxn modelId="{1E872C71-3D96-4881-BF06-215620B585F3}" type="presParOf" srcId="{27C5BD93-A14F-46C1-9BA1-AB2948921B94}" destId="{2063A74C-92E3-475A-952B-468ECAFB19B0}" srcOrd="0" destOrd="0" presId="urn:microsoft.com/office/officeart/2009/3/layout/PieProcess"/>
    <dgm:cxn modelId="{74F8BA8C-A565-43A3-9C3B-1681204B4710}" type="presParOf" srcId="{27C5BD93-A14F-46C1-9BA1-AB2948921B94}" destId="{112A1E83-3D42-4AAA-A9C9-441B56F0722B}" srcOrd="1" destOrd="0" presId="urn:microsoft.com/office/officeart/2009/3/layout/PieProcess"/>
    <dgm:cxn modelId="{08A82D7E-3657-44C2-BA67-AD3E598238AD}" type="presParOf" srcId="{27C5BD93-A14F-46C1-9BA1-AB2948921B94}" destId="{C269398A-6C46-4C00-94D8-CE0812614BBD}" srcOrd="2" destOrd="0" presId="urn:microsoft.com/office/officeart/2009/3/layout/PieProcess"/>
    <dgm:cxn modelId="{D88F80DB-DAD5-4400-9FB2-B34631AAF822}" type="presParOf" srcId="{BBCA5E73-AB3D-4BFE-A5A7-36C79ECA7C0C}" destId="{54C3CF5A-B63C-459D-800D-B5291B432307}" srcOrd="9" destOrd="0" presId="urn:microsoft.com/office/officeart/2009/3/layout/PieProcess"/>
    <dgm:cxn modelId="{7FC688D0-A05B-43E9-A728-4D3158EC5F50}" type="presParOf" srcId="{BBCA5E73-AB3D-4BFE-A5A7-36C79ECA7C0C}" destId="{0CFAED02-DBA8-4B10-ACE3-74707FDBEE8A}" srcOrd="10" destOrd="0" presId="urn:microsoft.com/office/officeart/2009/3/layout/PieProcess"/>
    <dgm:cxn modelId="{D43FA7D6-EE2F-42BA-AFEA-36A010C7D532}" type="presParOf" srcId="{0CFAED02-DBA8-4B10-ACE3-74707FDBEE8A}" destId="{DF3FD218-E1EC-4F6C-96EA-401194E73B35}" srcOrd="0" destOrd="0" presId="urn:microsoft.com/office/officeart/2009/3/layout/PieProcess"/>
  </dgm:cxnLst>
  <dgm:bg/>
  <dgm:whole/>
  <dgm:extLst>
    <a:ext uri="http://schemas.microsoft.com/office/drawing/2008/diagram">
      <dsp:dataModelExt xmlns:dsp="http://schemas.microsoft.com/office/drawing/2008/diagram" relId="rId13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6FC09A05-F392-4901-9611-2CF5986E5743}" type="doc">
      <dgm:prSet loTypeId="urn:microsoft.com/office/officeart/2005/8/layout/hList7" loCatId="list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it-IT"/>
        </a:p>
      </dgm:t>
    </dgm:pt>
    <dgm:pt modelId="{0471C412-1CEE-47BF-BBFD-60BA85FF7E93}">
      <dgm:prSet phldrT="[Testo]"/>
      <dgm:spPr/>
      <dgm:t>
        <a:bodyPr/>
        <a:lstStyle/>
        <a:p>
          <a:r>
            <a:rPr lang="it-IT" dirty="0" err="1"/>
            <a:t>Cobenefici</a:t>
          </a:r>
          <a:r>
            <a:rPr lang="it-IT" dirty="0"/>
            <a:t>, equità e adattamento ai cambiamenti climatici</a:t>
          </a:r>
        </a:p>
      </dgm:t>
    </dgm:pt>
    <dgm:pt modelId="{20902328-B173-4FF0-99B0-7EAD221B3A1A}" type="parTrans" cxnId="{DB6383D0-1669-4FF6-8C11-75AB7D4A0AF5}">
      <dgm:prSet/>
      <dgm:spPr/>
      <dgm:t>
        <a:bodyPr/>
        <a:lstStyle/>
        <a:p>
          <a:endParaRPr lang="it-IT"/>
        </a:p>
      </dgm:t>
    </dgm:pt>
    <dgm:pt modelId="{AE38E316-7339-42E4-B76D-64B705670ED4}" type="sibTrans" cxnId="{DB6383D0-1669-4FF6-8C11-75AB7D4A0AF5}">
      <dgm:prSet/>
      <dgm:spPr/>
      <dgm:t>
        <a:bodyPr/>
        <a:lstStyle/>
        <a:p>
          <a:endParaRPr lang="it-IT"/>
        </a:p>
      </dgm:t>
    </dgm:pt>
    <dgm:pt modelId="{2E12D751-9B3E-46A1-B075-0D3DE0A25512}">
      <dgm:prSet phldrT="[Testo]"/>
      <dgm:spPr/>
      <dgm:t>
        <a:bodyPr/>
        <a:lstStyle/>
        <a:p>
          <a:r>
            <a:rPr lang="it-IT" dirty="0"/>
            <a:t>Atlante Aria e Salute</a:t>
          </a:r>
        </a:p>
      </dgm:t>
    </dgm:pt>
    <dgm:pt modelId="{6554A630-1B57-45CF-AFC2-76ACF632D368}" type="parTrans" cxnId="{3851E74F-20AC-4A51-9362-C9ADA737CF87}">
      <dgm:prSet/>
      <dgm:spPr/>
      <dgm:t>
        <a:bodyPr/>
        <a:lstStyle/>
        <a:p>
          <a:endParaRPr lang="it-IT"/>
        </a:p>
      </dgm:t>
    </dgm:pt>
    <dgm:pt modelId="{26149542-681F-48DF-BF2B-955D004B4716}" type="sibTrans" cxnId="{3851E74F-20AC-4A51-9362-C9ADA737CF87}">
      <dgm:prSet/>
      <dgm:spPr/>
      <dgm:t>
        <a:bodyPr/>
        <a:lstStyle/>
        <a:p>
          <a:endParaRPr lang="it-IT"/>
        </a:p>
      </dgm:t>
    </dgm:pt>
    <dgm:pt modelId="{5AF431D6-6079-4C67-A1FE-80241ECDF552}">
      <dgm:prSet phldrT="[Testo]"/>
      <dgm:spPr/>
      <dgm:t>
        <a:bodyPr/>
        <a:lstStyle/>
        <a:p>
          <a:r>
            <a:rPr lang="it-IT" dirty="0"/>
            <a:t>Sostenibilità delle città portuali</a:t>
          </a:r>
        </a:p>
      </dgm:t>
    </dgm:pt>
    <dgm:pt modelId="{D2E9E796-4A08-40BE-949F-973A60A7A73E}" type="parTrans" cxnId="{98C65D48-FEBA-4C80-8AFD-283194BC4F19}">
      <dgm:prSet/>
      <dgm:spPr/>
      <dgm:t>
        <a:bodyPr/>
        <a:lstStyle/>
        <a:p>
          <a:endParaRPr lang="it-IT"/>
        </a:p>
      </dgm:t>
    </dgm:pt>
    <dgm:pt modelId="{E97FFE90-D133-4FAC-9A5C-B673FCE94D56}" type="sibTrans" cxnId="{98C65D48-FEBA-4C80-8AFD-283194BC4F19}">
      <dgm:prSet/>
      <dgm:spPr/>
      <dgm:t>
        <a:bodyPr/>
        <a:lstStyle/>
        <a:p>
          <a:endParaRPr lang="it-IT"/>
        </a:p>
      </dgm:t>
    </dgm:pt>
    <dgm:pt modelId="{CBE6D994-F213-4501-AC6C-A95BFC4A395D}" type="pres">
      <dgm:prSet presAssocID="{6FC09A05-F392-4901-9611-2CF5986E5743}" presName="Name0" presStyleCnt="0">
        <dgm:presLayoutVars>
          <dgm:dir/>
          <dgm:resizeHandles val="exact"/>
        </dgm:presLayoutVars>
      </dgm:prSet>
      <dgm:spPr/>
    </dgm:pt>
    <dgm:pt modelId="{B6BF5B31-840C-4F3F-A262-49534F98BEF2}" type="pres">
      <dgm:prSet presAssocID="{6FC09A05-F392-4901-9611-2CF5986E5743}" presName="fgShape" presStyleLbl="fgShp" presStyleIdx="0" presStyleCnt="1"/>
      <dgm:spPr/>
    </dgm:pt>
    <dgm:pt modelId="{071DE927-A542-4D62-A218-2013E50FF206}" type="pres">
      <dgm:prSet presAssocID="{6FC09A05-F392-4901-9611-2CF5986E5743}" presName="linComp" presStyleCnt="0"/>
      <dgm:spPr/>
    </dgm:pt>
    <dgm:pt modelId="{445C7370-B00A-402E-A727-33F1BA2448D9}" type="pres">
      <dgm:prSet presAssocID="{0471C412-1CEE-47BF-BBFD-60BA85FF7E93}" presName="compNode" presStyleCnt="0"/>
      <dgm:spPr/>
    </dgm:pt>
    <dgm:pt modelId="{DF0103FE-74F5-4749-BCB5-88E7B728E39D}" type="pres">
      <dgm:prSet presAssocID="{0471C412-1CEE-47BF-BBFD-60BA85FF7E93}" presName="bkgdShape" presStyleLbl="node1" presStyleIdx="0" presStyleCnt="3"/>
      <dgm:spPr/>
    </dgm:pt>
    <dgm:pt modelId="{8EB036B5-8A87-4992-B2B3-166573AF4089}" type="pres">
      <dgm:prSet presAssocID="{0471C412-1CEE-47BF-BBFD-60BA85FF7E93}" presName="nodeTx" presStyleLbl="node1" presStyleIdx="0" presStyleCnt="3">
        <dgm:presLayoutVars>
          <dgm:bulletEnabled val="1"/>
        </dgm:presLayoutVars>
      </dgm:prSet>
      <dgm:spPr/>
    </dgm:pt>
    <dgm:pt modelId="{2840DB46-7D50-4534-93B8-94D9AFE44834}" type="pres">
      <dgm:prSet presAssocID="{0471C412-1CEE-47BF-BBFD-60BA85FF7E93}" presName="invisiNode" presStyleLbl="node1" presStyleIdx="0" presStyleCnt="3"/>
      <dgm:spPr/>
    </dgm:pt>
    <dgm:pt modelId="{7B7756C6-3E82-47C2-AE46-7CE8B944BFDB}" type="pres">
      <dgm:prSet presAssocID="{0471C412-1CEE-47BF-BBFD-60BA85FF7E93}" presName="imagNode" presStyleLbl="fgImgPlace1" presStyleIdx="0" presStyleCnt="3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9000" r="-9000"/>
          </a:stretch>
        </a:blipFill>
      </dgm:spPr>
    </dgm:pt>
    <dgm:pt modelId="{C30215DA-8AD6-4B69-B19C-61988CE62616}" type="pres">
      <dgm:prSet presAssocID="{AE38E316-7339-42E4-B76D-64B705670ED4}" presName="sibTrans" presStyleLbl="sibTrans2D1" presStyleIdx="0" presStyleCnt="0"/>
      <dgm:spPr/>
    </dgm:pt>
    <dgm:pt modelId="{66037D67-1A4C-48AA-8B7E-6A2564574549}" type="pres">
      <dgm:prSet presAssocID="{2E12D751-9B3E-46A1-B075-0D3DE0A25512}" presName="compNode" presStyleCnt="0"/>
      <dgm:spPr/>
    </dgm:pt>
    <dgm:pt modelId="{ADF3D45E-E2F4-4DA6-AEED-0DAFBED635B1}" type="pres">
      <dgm:prSet presAssocID="{2E12D751-9B3E-46A1-B075-0D3DE0A25512}" presName="bkgdShape" presStyleLbl="node1" presStyleIdx="1" presStyleCnt="3"/>
      <dgm:spPr/>
    </dgm:pt>
    <dgm:pt modelId="{92BA83B6-437F-45AB-8AC0-3B4E7D952989}" type="pres">
      <dgm:prSet presAssocID="{2E12D751-9B3E-46A1-B075-0D3DE0A25512}" presName="nodeTx" presStyleLbl="node1" presStyleIdx="1" presStyleCnt="3">
        <dgm:presLayoutVars>
          <dgm:bulletEnabled val="1"/>
        </dgm:presLayoutVars>
      </dgm:prSet>
      <dgm:spPr/>
    </dgm:pt>
    <dgm:pt modelId="{94B54E19-011D-4D99-B467-2766A79600A6}" type="pres">
      <dgm:prSet presAssocID="{2E12D751-9B3E-46A1-B075-0D3DE0A25512}" presName="invisiNode" presStyleLbl="node1" presStyleIdx="1" presStyleCnt="3"/>
      <dgm:spPr/>
    </dgm:pt>
    <dgm:pt modelId="{8A1153E4-5427-420E-AFF8-8829C1FA22C3}" type="pres">
      <dgm:prSet presAssocID="{2E12D751-9B3E-46A1-B075-0D3DE0A25512}" presName="imagNode" presStyleLbl="fgImgPlace1" presStyleIdx="1" presStyleCnt="3"/>
      <dgm:spPr>
        <a:blipFill rotWithShape="1">
          <a:blip xmlns:r="http://schemas.openxmlformats.org/officeDocument/2006/relationships" r:embed="rId2"/>
          <a:srcRect/>
          <a:stretch>
            <a:fillRect l="-8000" r="-8000"/>
          </a:stretch>
        </a:blipFill>
      </dgm:spPr>
    </dgm:pt>
    <dgm:pt modelId="{5F211364-12C4-4612-9391-1C68A7A2036A}" type="pres">
      <dgm:prSet presAssocID="{26149542-681F-48DF-BF2B-955D004B4716}" presName="sibTrans" presStyleLbl="sibTrans2D1" presStyleIdx="0" presStyleCnt="0"/>
      <dgm:spPr/>
    </dgm:pt>
    <dgm:pt modelId="{DC59BC5A-3AD5-4581-AFEB-12428A408CF1}" type="pres">
      <dgm:prSet presAssocID="{5AF431D6-6079-4C67-A1FE-80241ECDF552}" presName="compNode" presStyleCnt="0"/>
      <dgm:spPr/>
    </dgm:pt>
    <dgm:pt modelId="{F7DB8A41-795D-46D9-BFF3-DD5111CBC0F4}" type="pres">
      <dgm:prSet presAssocID="{5AF431D6-6079-4C67-A1FE-80241ECDF552}" presName="bkgdShape" presStyleLbl="node1" presStyleIdx="2" presStyleCnt="3"/>
      <dgm:spPr/>
    </dgm:pt>
    <dgm:pt modelId="{3136E2FF-D9CD-42FE-9F38-926A8C90113C}" type="pres">
      <dgm:prSet presAssocID="{5AF431D6-6079-4C67-A1FE-80241ECDF552}" presName="nodeTx" presStyleLbl="node1" presStyleIdx="2" presStyleCnt="3">
        <dgm:presLayoutVars>
          <dgm:bulletEnabled val="1"/>
        </dgm:presLayoutVars>
      </dgm:prSet>
      <dgm:spPr/>
    </dgm:pt>
    <dgm:pt modelId="{F2C855C5-144C-4101-A1EE-9FCF1370B291}" type="pres">
      <dgm:prSet presAssocID="{5AF431D6-6079-4C67-A1FE-80241ECDF552}" presName="invisiNode" presStyleLbl="node1" presStyleIdx="2" presStyleCnt="3"/>
      <dgm:spPr/>
    </dgm:pt>
    <dgm:pt modelId="{76D1F605-603F-4832-83BB-C8705BF77A2F}" type="pres">
      <dgm:prSet presAssocID="{5AF431D6-6079-4C67-A1FE-80241ECDF552}" presName="imagNode" presStyleLbl="fgImgPlace1" presStyleIdx="2" presStyleCnt="3"/>
      <dgm:spPr>
        <a:blipFill rotWithShape="1">
          <a:blip xmlns:r="http://schemas.openxmlformats.org/officeDocument/2006/relationships" r:embed="rId3"/>
          <a:srcRect/>
          <a:stretch>
            <a:fillRect t="-6000" b="-6000"/>
          </a:stretch>
        </a:blipFill>
      </dgm:spPr>
    </dgm:pt>
  </dgm:ptLst>
  <dgm:cxnLst>
    <dgm:cxn modelId="{79382412-193F-4281-873B-F61921C9518E}" type="presOf" srcId="{5AF431D6-6079-4C67-A1FE-80241ECDF552}" destId="{3136E2FF-D9CD-42FE-9F38-926A8C90113C}" srcOrd="1" destOrd="0" presId="urn:microsoft.com/office/officeart/2005/8/layout/hList7"/>
    <dgm:cxn modelId="{CF4FC12F-BB98-4B64-8D85-5F62ADFC3D67}" type="presOf" srcId="{2E12D751-9B3E-46A1-B075-0D3DE0A25512}" destId="{92BA83B6-437F-45AB-8AC0-3B4E7D952989}" srcOrd="1" destOrd="0" presId="urn:microsoft.com/office/officeart/2005/8/layout/hList7"/>
    <dgm:cxn modelId="{EC9EE45C-D354-41BB-A890-AF029887EDD8}" type="presOf" srcId="{0471C412-1CEE-47BF-BBFD-60BA85FF7E93}" destId="{8EB036B5-8A87-4992-B2B3-166573AF4089}" srcOrd="1" destOrd="0" presId="urn:microsoft.com/office/officeart/2005/8/layout/hList7"/>
    <dgm:cxn modelId="{53A39246-49B3-4696-ACDD-732DDE4DEA72}" type="presOf" srcId="{2E12D751-9B3E-46A1-B075-0D3DE0A25512}" destId="{ADF3D45E-E2F4-4DA6-AEED-0DAFBED635B1}" srcOrd="0" destOrd="0" presId="urn:microsoft.com/office/officeart/2005/8/layout/hList7"/>
    <dgm:cxn modelId="{3A663948-C526-486E-AF1F-87A4E512DCCD}" type="presOf" srcId="{5AF431D6-6079-4C67-A1FE-80241ECDF552}" destId="{F7DB8A41-795D-46D9-BFF3-DD5111CBC0F4}" srcOrd="0" destOrd="0" presId="urn:microsoft.com/office/officeart/2005/8/layout/hList7"/>
    <dgm:cxn modelId="{98C65D48-FEBA-4C80-8AFD-283194BC4F19}" srcId="{6FC09A05-F392-4901-9611-2CF5986E5743}" destId="{5AF431D6-6079-4C67-A1FE-80241ECDF552}" srcOrd="2" destOrd="0" parTransId="{D2E9E796-4A08-40BE-949F-973A60A7A73E}" sibTransId="{E97FFE90-D133-4FAC-9A5C-B673FCE94D56}"/>
    <dgm:cxn modelId="{066A3D4E-A77D-4891-BDFE-806F7CE0CFAE}" type="presOf" srcId="{6FC09A05-F392-4901-9611-2CF5986E5743}" destId="{CBE6D994-F213-4501-AC6C-A95BFC4A395D}" srcOrd="0" destOrd="0" presId="urn:microsoft.com/office/officeart/2005/8/layout/hList7"/>
    <dgm:cxn modelId="{3851E74F-20AC-4A51-9362-C9ADA737CF87}" srcId="{6FC09A05-F392-4901-9611-2CF5986E5743}" destId="{2E12D751-9B3E-46A1-B075-0D3DE0A25512}" srcOrd="1" destOrd="0" parTransId="{6554A630-1B57-45CF-AFC2-76ACF632D368}" sibTransId="{26149542-681F-48DF-BF2B-955D004B4716}"/>
    <dgm:cxn modelId="{7EE57D9F-8762-453D-937B-22D9A9C5C659}" type="presOf" srcId="{26149542-681F-48DF-BF2B-955D004B4716}" destId="{5F211364-12C4-4612-9391-1C68A7A2036A}" srcOrd="0" destOrd="0" presId="urn:microsoft.com/office/officeart/2005/8/layout/hList7"/>
    <dgm:cxn modelId="{E70E17B0-E840-47A8-9B34-F14B88885F4E}" type="presOf" srcId="{AE38E316-7339-42E4-B76D-64B705670ED4}" destId="{C30215DA-8AD6-4B69-B19C-61988CE62616}" srcOrd="0" destOrd="0" presId="urn:microsoft.com/office/officeart/2005/8/layout/hList7"/>
    <dgm:cxn modelId="{04D3E3CB-C577-43DA-BD75-B158C981F2F9}" type="presOf" srcId="{0471C412-1CEE-47BF-BBFD-60BA85FF7E93}" destId="{DF0103FE-74F5-4749-BCB5-88E7B728E39D}" srcOrd="0" destOrd="0" presId="urn:microsoft.com/office/officeart/2005/8/layout/hList7"/>
    <dgm:cxn modelId="{DB6383D0-1669-4FF6-8C11-75AB7D4A0AF5}" srcId="{6FC09A05-F392-4901-9611-2CF5986E5743}" destId="{0471C412-1CEE-47BF-BBFD-60BA85FF7E93}" srcOrd="0" destOrd="0" parTransId="{20902328-B173-4FF0-99B0-7EAD221B3A1A}" sibTransId="{AE38E316-7339-42E4-B76D-64B705670ED4}"/>
    <dgm:cxn modelId="{4CD4C220-40C0-4C1E-B559-9CA493CF0990}" type="presParOf" srcId="{CBE6D994-F213-4501-AC6C-A95BFC4A395D}" destId="{B6BF5B31-840C-4F3F-A262-49534F98BEF2}" srcOrd="0" destOrd="0" presId="urn:microsoft.com/office/officeart/2005/8/layout/hList7"/>
    <dgm:cxn modelId="{BAB52468-241B-46D5-8AEB-3EF04F60966A}" type="presParOf" srcId="{CBE6D994-F213-4501-AC6C-A95BFC4A395D}" destId="{071DE927-A542-4D62-A218-2013E50FF206}" srcOrd="1" destOrd="0" presId="urn:microsoft.com/office/officeart/2005/8/layout/hList7"/>
    <dgm:cxn modelId="{817355DA-27BF-4907-A99F-516913A0FEE2}" type="presParOf" srcId="{071DE927-A542-4D62-A218-2013E50FF206}" destId="{445C7370-B00A-402E-A727-33F1BA2448D9}" srcOrd="0" destOrd="0" presId="urn:microsoft.com/office/officeart/2005/8/layout/hList7"/>
    <dgm:cxn modelId="{619A27B9-6C53-4F11-BC62-6EC311D4FC71}" type="presParOf" srcId="{445C7370-B00A-402E-A727-33F1BA2448D9}" destId="{DF0103FE-74F5-4749-BCB5-88E7B728E39D}" srcOrd="0" destOrd="0" presId="urn:microsoft.com/office/officeart/2005/8/layout/hList7"/>
    <dgm:cxn modelId="{B5263B16-B460-42BB-9BBA-8B262D6AAE71}" type="presParOf" srcId="{445C7370-B00A-402E-A727-33F1BA2448D9}" destId="{8EB036B5-8A87-4992-B2B3-166573AF4089}" srcOrd="1" destOrd="0" presId="urn:microsoft.com/office/officeart/2005/8/layout/hList7"/>
    <dgm:cxn modelId="{6C56B4E2-53AE-4D3D-BC3B-1A7A741FF69F}" type="presParOf" srcId="{445C7370-B00A-402E-A727-33F1BA2448D9}" destId="{2840DB46-7D50-4534-93B8-94D9AFE44834}" srcOrd="2" destOrd="0" presId="urn:microsoft.com/office/officeart/2005/8/layout/hList7"/>
    <dgm:cxn modelId="{88139D70-5B99-4D01-8498-6669E9FE107A}" type="presParOf" srcId="{445C7370-B00A-402E-A727-33F1BA2448D9}" destId="{7B7756C6-3E82-47C2-AE46-7CE8B944BFDB}" srcOrd="3" destOrd="0" presId="urn:microsoft.com/office/officeart/2005/8/layout/hList7"/>
    <dgm:cxn modelId="{52DC0F66-408E-4640-A895-43D4DA073BAF}" type="presParOf" srcId="{071DE927-A542-4D62-A218-2013E50FF206}" destId="{C30215DA-8AD6-4B69-B19C-61988CE62616}" srcOrd="1" destOrd="0" presId="urn:microsoft.com/office/officeart/2005/8/layout/hList7"/>
    <dgm:cxn modelId="{3172F4FC-BA18-4F66-900E-8EADD3DEE783}" type="presParOf" srcId="{071DE927-A542-4D62-A218-2013E50FF206}" destId="{66037D67-1A4C-48AA-8B7E-6A2564574549}" srcOrd="2" destOrd="0" presId="urn:microsoft.com/office/officeart/2005/8/layout/hList7"/>
    <dgm:cxn modelId="{B768A8B1-08FA-4933-A001-FA27F8845C9A}" type="presParOf" srcId="{66037D67-1A4C-48AA-8B7E-6A2564574549}" destId="{ADF3D45E-E2F4-4DA6-AEED-0DAFBED635B1}" srcOrd="0" destOrd="0" presId="urn:microsoft.com/office/officeart/2005/8/layout/hList7"/>
    <dgm:cxn modelId="{47649F18-13C4-49C6-8215-1988E72418E4}" type="presParOf" srcId="{66037D67-1A4C-48AA-8B7E-6A2564574549}" destId="{92BA83B6-437F-45AB-8AC0-3B4E7D952989}" srcOrd="1" destOrd="0" presId="urn:microsoft.com/office/officeart/2005/8/layout/hList7"/>
    <dgm:cxn modelId="{6C7E82CB-9356-4CCE-96BB-A11EDA1758A1}" type="presParOf" srcId="{66037D67-1A4C-48AA-8B7E-6A2564574549}" destId="{94B54E19-011D-4D99-B467-2766A79600A6}" srcOrd="2" destOrd="0" presId="urn:microsoft.com/office/officeart/2005/8/layout/hList7"/>
    <dgm:cxn modelId="{1D0BD827-35C9-4730-A8B8-D62F492A60BC}" type="presParOf" srcId="{66037D67-1A4C-48AA-8B7E-6A2564574549}" destId="{8A1153E4-5427-420E-AFF8-8829C1FA22C3}" srcOrd="3" destOrd="0" presId="urn:microsoft.com/office/officeart/2005/8/layout/hList7"/>
    <dgm:cxn modelId="{E303FD1A-3935-4EF2-A2D2-F589D5E2B6CA}" type="presParOf" srcId="{071DE927-A542-4D62-A218-2013E50FF206}" destId="{5F211364-12C4-4612-9391-1C68A7A2036A}" srcOrd="3" destOrd="0" presId="urn:microsoft.com/office/officeart/2005/8/layout/hList7"/>
    <dgm:cxn modelId="{0D4DC710-AD79-47AB-9343-71D3EF30706C}" type="presParOf" srcId="{071DE927-A542-4D62-A218-2013E50FF206}" destId="{DC59BC5A-3AD5-4581-AFEB-12428A408CF1}" srcOrd="4" destOrd="0" presId="urn:microsoft.com/office/officeart/2005/8/layout/hList7"/>
    <dgm:cxn modelId="{45C99945-B16C-45DB-BBEC-5C4DF51B900E}" type="presParOf" srcId="{DC59BC5A-3AD5-4581-AFEB-12428A408CF1}" destId="{F7DB8A41-795D-46D9-BFF3-DD5111CBC0F4}" srcOrd="0" destOrd="0" presId="urn:microsoft.com/office/officeart/2005/8/layout/hList7"/>
    <dgm:cxn modelId="{006D3EA3-CE6D-4D66-B34F-B22C5F5BEE58}" type="presParOf" srcId="{DC59BC5A-3AD5-4581-AFEB-12428A408CF1}" destId="{3136E2FF-D9CD-42FE-9F38-926A8C90113C}" srcOrd="1" destOrd="0" presId="urn:microsoft.com/office/officeart/2005/8/layout/hList7"/>
    <dgm:cxn modelId="{2617E386-7382-4BB6-AF4F-1D3FAFC31047}" type="presParOf" srcId="{DC59BC5A-3AD5-4581-AFEB-12428A408CF1}" destId="{F2C855C5-144C-4101-A1EE-9FCF1370B291}" srcOrd="2" destOrd="0" presId="urn:microsoft.com/office/officeart/2005/8/layout/hList7"/>
    <dgm:cxn modelId="{DAA12AC5-C844-4543-A47B-93574E10F381}" type="presParOf" srcId="{DC59BC5A-3AD5-4581-AFEB-12428A408CF1}" destId="{76D1F605-603F-4832-83BB-C8705BF77A2F}" srcOrd="3" destOrd="0" presId="urn:microsoft.com/office/officeart/2005/8/layout/hList7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8ED496C-38A5-43D6-8382-B70F3D9893DD}">
      <dsp:nvSpPr>
        <dsp:cNvPr id="0" name=""/>
        <dsp:cNvSpPr/>
      </dsp:nvSpPr>
      <dsp:spPr>
        <a:xfrm rot="21300000">
          <a:off x="23227" y="1992389"/>
          <a:ext cx="7522744" cy="861467"/>
        </a:xfrm>
        <a:prstGeom prst="mathMinus">
          <a:avLst/>
        </a:prstGeom>
        <a:solidFill>
          <a:schemeClr val="accent5">
            <a:tint val="4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F62BD5D-E5F5-408B-8350-F536E17DA6FE}">
      <dsp:nvSpPr>
        <dsp:cNvPr id="0" name=""/>
        <dsp:cNvSpPr/>
      </dsp:nvSpPr>
      <dsp:spPr>
        <a:xfrm>
          <a:off x="908304" y="242312"/>
          <a:ext cx="2270760" cy="1938498"/>
        </a:xfrm>
        <a:prstGeom prst="downArrow">
          <a:avLst/>
        </a:prstGeom>
        <a:solidFill>
          <a:srgbClr val="FF0000"/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3FEF9D5C-9429-4975-B0E5-989686EF56A5}">
      <dsp:nvSpPr>
        <dsp:cNvPr id="0" name=""/>
        <dsp:cNvSpPr/>
      </dsp:nvSpPr>
      <dsp:spPr>
        <a:xfrm>
          <a:off x="4011676" y="0"/>
          <a:ext cx="2422144" cy="203542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t-IT" sz="2000" kern="1200" dirty="0"/>
            <a:t>Insediamenti produttivi</a:t>
          </a: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t-IT" sz="2000" kern="1200" dirty="0"/>
            <a:t>Aree verdi, traffico</a:t>
          </a: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t-IT" sz="2000" kern="1200" dirty="0"/>
            <a:t>Affollamento</a:t>
          </a: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t-IT" sz="2000" kern="1200" dirty="0"/>
            <a:t>Rumore, rifiuti</a:t>
          </a:r>
        </a:p>
      </dsp:txBody>
      <dsp:txXfrm>
        <a:off x="4011676" y="0"/>
        <a:ext cx="2422144" cy="2035423"/>
      </dsp:txXfrm>
    </dsp:sp>
    <dsp:sp modelId="{74B9DAD3-21EA-4A32-B570-3700C71EB8A1}">
      <dsp:nvSpPr>
        <dsp:cNvPr id="0" name=""/>
        <dsp:cNvSpPr/>
      </dsp:nvSpPr>
      <dsp:spPr>
        <a:xfrm>
          <a:off x="4390136" y="2665435"/>
          <a:ext cx="2270760" cy="1938498"/>
        </a:xfrm>
        <a:prstGeom prst="upArrow">
          <a:avLst/>
        </a:prstGeom>
        <a:solidFill>
          <a:schemeClr val="accent5">
            <a:hueOff val="-2869388"/>
            <a:satOff val="15767"/>
            <a:lumOff val="-1999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9870452B-A1BB-4211-BE35-F15B62CC2065}">
      <dsp:nvSpPr>
        <dsp:cNvPr id="0" name=""/>
        <dsp:cNvSpPr/>
      </dsp:nvSpPr>
      <dsp:spPr>
        <a:xfrm>
          <a:off x="1135380" y="2810822"/>
          <a:ext cx="2422144" cy="2035423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42240" tIns="142240" rIns="142240" bIns="142240" numCol="1" spcCol="1270" anchor="ctr" anchorCtr="0">
          <a:noAutofit/>
        </a:bodyPr>
        <a:lstStyle/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t-IT" sz="2000" kern="1200" dirty="0"/>
            <a:t>Servizi</a:t>
          </a: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t-IT" sz="2000" kern="1200" dirty="0"/>
            <a:t>Risorse</a:t>
          </a:r>
        </a:p>
        <a:p>
          <a:pPr marL="0" lvl="0" indent="0" algn="ct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t-IT" sz="2000" kern="1200" dirty="0"/>
            <a:t>Infrastrutture e collegamenti</a:t>
          </a:r>
        </a:p>
      </dsp:txBody>
      <dsp:txXfrm>
        <a:off x="1135380" y="2810822"/>
        <a:ext cx="2422144" cy="2035423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906E905-F78B-43E4-A28B-E429DB01B24A}">
      <dsp:nvSpPr>
        <dsp:cNvPr id="0" name=""/>
        <dsp:cNvSpPr/>
      </dsp:nvSpPr>
      <dsp:spPr>
        <a:xfrm>
          <a:off x="480" y="1044269"/>
          <a:ext cx="465244" cy="465244"/>
        </a:xfrm>
        <a:prstGeom prst="chord">
          <a:avLst>
            <a:gd name="adj1" fmla="val 4800000"/>
            <a:gd name="adj2" fmla="val 1680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39A0037-8787-4B2B-8C80-9A8FA2CF73C0}">
      <dsp:nvSpPr>
        <dsp:cNvPr id="0" name=""/>
        <dsp:cNvSpPr/>
      </dsp:nvSpPr>
      <dsp:spPr>
        <a:xfrm>
          <a:off x="47004" y="1090793"/>
          <a:ext cx="372195" cy="372195"/>
        </a:xfrm>
        <a:prstGeom prst="pie">
          <a:avLst>
            <a:gd name="adj1" fmla="val 12600000"/>
            <a:gd name="adj2" fmla="val 1620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FAA3892-BCCA-4100-9A7F-0B1B6162D3B9}">
      <dsp:nvSpPr>
        <dsp:cNvPr id="0" name=""/>
        <dsp:cNvSpPr/>
      </dsp:nvSpPr>
      <dsp:spPr>
        <a:xfrm rot="16200000">
          <a:off x="-534550" y="2091069"/>
          <a:ext cx="1349209" cy="27914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b" anchorCtr="0">
          <a:noAutofit/>
        </a:bodyPr>
        <a:lstStyle/>
        <a:p>
          <a:pPr marL="0" lvl="0" indent="0" algn="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t-IT" sz="2000" kern="1200" dirty="0"/>
            <a:t>1950</a:t>
          </a:r>
        </a:p>
      </dsp:txBody>
      <dsp:txXfrm>
        <a:off x="-534550" y="2091069"/>
        <a:ext cx="1349209" cy="279146"/>
      </dsp:txXfrm>
    </dsp:sp>
    <dsp:sp modelId="{8C8D61CD-F72B-4D85-93B2-F902CBC23287}">
      <dsp:nvSpPr>
        <dsp:cNvPr id="0" name=""/>
        <dsp:cNvSpPr/>
      </dsp:nvSpPr>
      <dsp:spPr>
        <a:xfrm>
          <a:off x="326151" y="1044269"/>
          <a:ext cx="930489" cy="186097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t-IT" sz="2000" kern="1200" dirty="0"/>
            <a:t>746 milioni</a:t>
          </a:r>
        </a:p>
      </dsp:txBody>
      <dsp:txXfrm>
        <a:off x="326151" y="1044269"/>
        <a:ext cx="930489" cy="1860978"/>
      </dsp:txXfrm>
    </dsp:sp>
    <dsp:sp modelId="{3F6F6417-3780-4345-AEFC-EF1820B1F73E}">
      <dsp:nvSpPr>
        <dsp:cNvPr id="0" name=""/>
        <dsp:cNvSpPr/>
      </dsp:nvSpPr>
      <dsp:spPr>
        <a:xfrm>
          <a:off x="1335275" y="1044269"/>
          <a:ext cx="465244" cy="465244"/>
        </a:xfrm>
        <a:prstGeom prst="chord">
          <a:avLst>
            <a:gd name="adj1" fmla="val 4800000"/>
            <a:gd name="adj2" fmla="val 1680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DCAE0031-6EA1-485F-9A80-7BFC1FBB0235}">
      <dsp:nvSpPr>
        <dsp:cNvPr id="0" name=""/>
        <dsp:cNvSpPr/>
      </dsp:nvSpPr>
      <dsp:spPr>
        <a:xfrm>
          <a:off x="1381800" y="1090793"/>
          <a:ext cx="372195" cy="372195"/>
        </a:xfrm>
        <a:prstGeom prst="pie">
          <a:avLst>
            <a:gd name="adj1" fmla="val 9000000"/>
            <a:gd name="adj2" fmla="val 1620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4D0F0CE-A23C-4285-A91A-4463F3A562FD}">
      <dsp:nvSpPr>
        <dsp:cNvPr id="0" name=""/>
        <dsp:cNvSpPr/>
      </dsp:nvSpPr>
      <dsp:spPr>
        <a:xfrm rot="16200000">
          <a:off x="800244" y="2091069"/>
          <a:ext cx="1349209" cy="27914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b" anchorCtr="0">
          <a:noAutofit/>
        </a:bodyPr>
        <a:lstStyle/>
        <a:p>
          <a:pPr marL="0" lvl="0" indent="0" algn="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t-IT" sz="2000" kern="1200" dirty="0"/>
            <a:t>2020</a:t>
          </a:r>
        </a:p>
      </dsp:txBody>
      <dsp:txXfrm>
        <a:off x="800244" y="2091069"/>
        <a:ext cx="1349209" cy="279146"/>
      </dsp:txXfrm>
    </dsp:sp>
    <dsp:sp modelId="{E07E18A3-D5FA-48C6-B83E-6F20B375465C}">
      <dsp:nvSpPr>
        <dsp:cNvPr id="0" name=""/>
        <dsp:cNvSpPr/>
      </dsp:nvSpPr>
      <dsp:spPr>
        <a:xfrm>
          <a:off x="1660946" y="1044269"/>
          <a:ext cx="930489" cy="186097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t-IT" sz="2000" kern="1200" dirty="0"/>
            <a:t>4,3 miliardi</a:t>
          </a:r>
        </a:p>
      </dsp:txBody>
      <dsp:txXfrm>
        <a:off x="1660946" y="1044269"/>
        <a:ext cx="930489" cy="1860978"/>
      </dsp:txXfrm>
    </dsp:sp>
    <dsp:sp modelId="{2063A74C-92E3-475A-952B-468ECAFB19B0}">
      <dsp:nvSpPr>
        <dsp:cNvPr id="0" name=""/>
        <dsp:cNvSpPr/>
      </dsp:nvSpPr>
      <dsp:spPr>
        <a:xfrm>
          <a:off x="2670071" y="1044269"/>
          <a:ext cx="465244" cy="465244"/>
        </a:xfrm>
        <a:prstGeom prst="chord">
          <a:avLst>
            <a:gd name="adj1" fmla="val 4800000"/>
            <a:gd name="adj2" fmla="val 16800000"/>
          </a:avLst>
        </a:prstGeom>
        <a:solidFill>
          <a:schemeClr val="accent1">
            <a:tint val="4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12A1E83-3D42-4AAA-A9C9-441B56F0722B}">
      <dsp:nvSpPr>
        <dsp:cNvPr id="0" name=""/>
        <dsp:cNvSpPr/>
      </dsp:nvSpPr>
      <dsp:spPr>
        <a:xfrm>
          <a:off x="2716595" y="1090793"/>
          <a:ext cx="372195" cy="372195"/>
        </a:xfrm>
        <a:prstGeom prst="pie">
          <a:avLst>
            <a:gd name="adj1" fmla="val 5400000"/>
            <a:gd name="adj2" fmla="val 1620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269398A-6C46-4C00-94D8-CE0812614BBD}">
      <dsp:nvSpPr>
        <dsp:cNvPr id="0" name=""/>
        <dsp:cNvSpPr/>
      </dsp:nvSpPr>
      <dsp:spPr>
        <a:xfrm rot="16200000">
          <a:off x="2135039" y="2091069"/>
          <a:ext cx="1349209" cy="27914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b" anchorCtr="0">
          <a:noAutofit/>
        </a:bodyPr>
        <a:lstStyle/>
        <a:p>
          <a:pPr marL="0" lvl="0" indent="0" algn="r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t-IT" sz="2000" kern="1200" dirty="0"/>
            <a:t>2050</a:t>
          </a:r>
        </a:p>
      </dsp:txBody>
      <dsp:txXfrm>
        <a:off x="2135039" y="2091069"/>
        <a:ext cx="1349209" cy="279146"/>
      </dsp:txXfrm>
    </dsp:sp>
    <dsp:sp modelId="{DF3FD218-E1EC-4F6C-96EA-401194E73B35}">
      <dsp:nvSpPr>
        <dsp:cNvPr id="0" name=""/>
        <dsp:cNvSpPr/>
      </dsp:nvSpPr>
      <dsp:spPr>
        <a:xfrm>
          <a:off x="2995742" y="1044269"/>
          <a:ext cx="930489" cy="186097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l" defTabSz="8890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t-IT" sz="2000" kern="1200" dirty="0"/>
            <a:t>6,6 miliardi</a:t>
          </a:r>
        </a:p>
      </dsp:txBody>
      <dsp:txXfrm>
        <a:off x="2995742" y="1044269"/>
        <a:ext cx="930489" cy="1860978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F0103FE-74F5-4749-BCB5-88E7B728E39D}">
      <dsp:nvSpPr>
        <dsp:cNvPr id="0" name=""/>
        <dsp:cNvSpPr/>
      </dsp:nvSpPr>
      <dsp:spPr>
        <a:xfrm>
          <a:off x="1393" y="0"/>
          <a:ext cx="2167364" cy="335537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5128" tIns="135128" rIns="135128" bIns="135128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t-IT" sz="1900" kern="1200" dirty="0" err="1"/>
            <a:t>Cobenefici</a:t>
          </a:r>
          <a:r>
            <a:rPr lang="it-IT" sz="1900" kern="1200" dirty="0"/>
            <a:t>, equità e adattamento ai cambiamenti climatici</a:t>
          </a:r>
        </a:p>
      </dsp:txBody>
      <dsp:txXfrm>
        <a:off x="1393" y="1342150"/>
        <a:ext cx="2167364" cy="1342150"/>
      </dsp:txXfrm>
    </dsp:sp>
    <dsp:sp modelId="{7B7756C6-3E82-47C2-AE46-7CE8B944BFDB}">
      <dsp:nvSpPr>
        <dsp:cNvPr id="0" name=""/>
        <dsp:cNvSpPr/>
      </dsp:nvSpPr>
      <dsp:spPr>
        <a:xfrm>
          <a:off x="526405" y="201322"/>
          <a:ext cx="1117340" cy="1117340"/>
        </a:xfrm>
        <a:prstGeom prst="ellipse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 l="-9000" r="-9000"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ADF3D45E-E2F4-4DA6-AEED-0DAFBED635B1}">
      <dsp:nvSpPr>
        <dsp:cNvPr id="0" name=""/>
        <dsp:cNvSpPr/>
      </dsp:nvSpPr>
      <dsp:spPr>
        <a:xfrm>
          <a:off x="2233778" y="0"/>
          <a:ext cx="2167364" cy="335537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5128" tIns="135128" rIns="135128" bIns="135128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t-IT" sz="1900" kern="1200" dirty="0"/>
            <a:t>Atlante Aria e Salute</a:t>
          </a:r>
        </a:p>
      </dsp:txBody>
      <dsp:txXfrm>
        <a:off x="2233778" y="1342150"/>
        <a:ext cx="2167364" cy="1342150"/>
      </dsp:txXfrm>
    </dsp:sp>
    <dsp:sp modelId="{8A1153E4-5427-420E-AFF8-8829C1FA22C3}">
      <dsp:nvSpPr>
        <dsp:cNvPr id="0" name=""/>
        <dsp:cNvSpPr/>
      </dsp:nvSpPr>
      <dsp:spPr>
        <a:xfrm>
          <a:off x="2758790" y="201322"/>
          <a:ext cx="1117340" cy="1117340"/>
        </a:xfrm>
        <a:prstGeom prst="ellipse">
          <a:avLst/>
        </a:prstGeom>
        <a:blipFill rotWithShape="1">
          <a:blip xmlns:r="http://schemas.openxmlformats.org/officeDocument/2006/relationships" r:embed="rId2"/>
          <a:srcRect/>
          <a:stretch>
            <a:fillRect l="-8000" r="-8000"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F7DB8A41-795D-46D9-BFF3-DD5111CBC0F4}">
      <dsp:nvSpPr>
        <dsp:cNvPr id="0" name=""/>
        <dsp:cNvSpPr/>
      </dsp:nvSpPr>
      <dsp:spPr>
        <a:xfrm>
          <a:off x="4466164" y="0"/>
          <a:ext cx="2167364" cy="3355377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5128" tIns="135128" rIns="135128" bIns="135128" numCol="1" spcCol="1270" anchor="ctr" anchorCtr="0">
          <a:noAutofit/>
        </a:bodyPr>
        <a:lstStyle/>
        <a:p>
          <a:pPr marL="0" lvl="0" indent="0" algn="ctr" defTabSz="8445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it-IT" sz="1900" kern="1200" dirty="0"/>
            <a:t>Sostenibilità delle città portuali</a:t>
          </a:r>
        </a:p>
      </dsp:txBody>
      <dsp:txXfrm>
        <a:off x="4466164" y="1342150"/>
        <a:ext cx="2167364" cy="1342150"/>
      </dsp:txXfrm>
    </dsp:sp>
    <dsp:sp modelId="{76D1F605-603F-4832-83BB-C8705BF77A2F}">
      <dsp:nvSpPr>
        <dsp:cNvPr id="0" name=""/>
        <dsp:cNvSpPr/>
      </dsp:nvSpPr>
      <dsp:spPr>
        <a:xfrm>
          <a:off x="4991176" y="201322"/>
          <a:ext cx="1117340" cy="1117340"/>
        </a:xfrm>
        <a:prstGeom prst="ellipse">
          <a:avLst/>
        </a:prstGeom>
        <a:blipFill rotWithShape="1">
          <a:blip xmlns:r="http://schemas.openxmlformats.org/officeDocument/2006/relationships" r:embed="rId3"/>
          <a:srcRect/>
          <a:stretch>
            <a:fillRect t="-6000" b="-6000"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6BF5B31-840C-4F3F-A262-49534F98BEF2}">
      <dsp:nvSpPr>
        <dsp:cNvPr id="0" name=""/>
        <dsp:cNvSpPr/>
      </dsp:nvSpPr>
      <dsp:spPr>
        <a:xfrm>
          <a:off x="265396" y="2684301"/>
          <a:ext cx="6104128" cy="503306"/>
        </a:xfrm>
        <a:prstGeom prst="leftRightArrow">
          <a:avLst/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arrow3">
  <dgm:title val=""/>
  <dgm:desc val=""/>
  <dgm:catLst>
    <dgm:cat type="relationship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4" srcId="0" destId="1" srcOrd="0" destOrd="0"/>
        <dgm:cxn modelId="5" srcId="0" destId="2" srcOrd="1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clrData>
  <dgm:layoutNode name="compositeShape">
    <dgm:varLst>
      <dgm:chMax val="2"/>
      <dgm:dir/>
      <dgm:resizeHandles val="exact"/>
    </dgm:varLst>
    <dgm:alg type="composite">
      <dgm:param type="horzAlign" val="none"/>
      <dgm:param type="vertAlign" val="none"/>
    </dgm:alg>
    <dgm:shape xmlns:r="http://schemas.openxmlformats.org/officeDocument/2006/relationships" r:blip="">
      <dgm:adjLst/>
    </dgm:shape>
    <dgm:presOf/>
    <dgm:choose name="Name0">
      <dgm:if name="Name1" func="var" arg="dir" op="equ" val="norm">
        <dgm:choose name="Name2">
          <dgm:if name="Name3" axis="ch" ptType="node" func="cnt" op="gte" val="2">
            <dgm:constrLst>
              <dgm:constr type="w" for="ch" forName="divider" refType="w"/>
              <dgm:constr type="h" for="ch" forName="divider" refType="w" fact="0.2"/>
              <dgm:constr type="h" for="ch" forName="divider" refType="h" op="gte" fact="0.2"/>
              <dgm:constr type="h" for="ch" forName="divider" refType="h" op="lte" fact="0.4"/>
              <dgm:constr type="ctrX" for="ch" forName="divider" refType="w" fact="0.5"/>
              <dgm:constr type="ctrY" for="ch" forName="divider" refType="h" fact="0.5"/>
              <dgm:constr type="w" for="ch" forName="downArrow" refType="w" fact="0.3"/>
              <dgm:constr type="h" for="ch" forName="downArrow" refType="h" fact="0.4"/>
              <dgm:constr type="l" for="ch" forName="downArrow" refType="w" fact="0.1"/>
              <dgm:constr type="t" for="ch" forName="downArrow" refType="h" fact="0.05"/>
              <dgm:constr type="lOff" for="ch" forName="downArrow" refType="w" fact="0.02"/>
              <dgm:constr type="w" for="ch" forName="downArrowText" refType="w" fact="0.32"/>
              <dgm:constr type="h" for="ch" forName="downArrowText" refType="h" fact="0.42"/>
              <dgm:constr type="t" for="ch" forName="downArrowText"/>
              <dgm:constr type="r" for="ch" forName="downArrowText" refType="w" fact="0.85"/>
              <dgm:constr type="w" for="ch" forName="upArrow" refType="w" fact="0.3"/>
              <dgm:constr type="h" for="ch" forName="upArrow" refType="h" fact="0.4"/>
              <dgm:constr type="b" for="ch" forName="upArrow" refType="h" fact="0.95"/>
              <dgm:constr type="r" for="ch" forName="upArrow" refType="w" fact="0.9"/>
              <dgm:constr type="rOff" for="ch" forName="upArrow" refType="w" fact="-0.02"/>
              <dgm:constr type="w" for="ch" forName="upArrowText" refType="w" fact="0.32"/>
              <dgm:constr type="h" for="ch" forName="upArrowText" refType="h" fact="0.42"/>
              <dgm:constr type="b" for="ch" forName="upArrowText" refType="h"/>
              <dgm:constr type="l" for="ch" forName="upArrowText" refType="w" fact="0.15"/>
              <dgm:constr type="primFontSz" for="ch" ptType="node" op="equ" val="65"/>
            </dgm:constrLst>
          </dgm:if>
          <dgm:else name="Name4">
            <dgm:constrLst>
              <dgm:constr type="w" for="ch" forName="downArrow" refType="w" fact="0.4"/>
              <dgm:constr type="h" for="ch" forName="downArrow" refType="h" fact="0.8"/>
              <dgm:constr type="l" for="ch" forName="downArrow" refType="w" fact="0.02"/>
              <dgm:constr type="t" for="ch" forName="downArrow" refType="h" fact="0.05"/>
              <dgm:constr type="lOff" for="ch" forName="downArrow" refType="w" fact="0.02"/>
              <dgm:constr type="w" for="ch" forName="downArrowText" refType="w" fact="0.5"/>
              <dgm:constr type="h" for="ch" forName="downArrowText" refType="h"/>
              <dgm:constr type="t" for="ch" forName="downArrowText"/>
              <dgm:constr type="r" for="ch" forName="downArrowText" refType="w"/>
              <dgm:constr type="primFontSz" for="ch" ptType="node" op="equ" val="65"/>
            </dgm:constrLst>
          </dgm:else>
        </dgm:choose>
      </dgm:if>
      <dgm:else name="Name5">
        <dgm:choose name="Name6">
          <dgm:if name="Name7" axis="ch" ptType="node" func="cnt" op="gte" val="2">
            <dgm:constrLst>
              <dgm:constr type="w" for="ch" forName="divider" refType="w"/>
              <dgm:constr type="h" for="ch" forName="divider" refType="w" fact="0.2"/>
              <dgm:constr type="h" for="ch" forName="divider" refType="h" op="gte" fact="0.2"/>
              <dgm:constr type="h" for="ch" forName="divider" refType="h" op="lte" fact="0.4"/>
              <dgm:constr type="ctrX" for="ch" forName="divider" refType="w" fact="0.5"/>
              <dgm:constr type="ctrY" for="ch" forName="divider" refType="h" fact="0.5"/>
              <dgm:constr type="w" for="ch" forName="downArrow" refType="w" fact="0.3"/>
              <dgm:constr type="h" for="ch" forName="downArrow" refType="h" fact="0.4"/>
              <dgm:constr type="r" for="ch" forName="downArrow" refType="w" fact="0.9"/>
              <dgm:constr type="t" for="ch" forName="downArrow" refType="h" fact="0.05"/>
              <dgm:constr type="rOff" for="ch" forName="downArrow" refType="w" fact="-0.02"/>
              <dgm:constr type="w" for="ch" forName="downArrowText" refType="w" fact="0.32"/>
              <dgm:constr type="h" for="ch" forName="downArrowText" refType="h" fact="0.42"/>
              <dgm:constr type="t" for="ch" forName="downArrowText"/>
              <dgm:constr type="l" for="ch" forName="downArrowText" refType="w" fact="0.15"/>
              <dgm:constr type="w" for="ch" forName="upArrow" refType="w" fact="0.3"/>
              <dgm:constr type="h" for="ch" forName="upArrow" refType="h" fact="0.4"/>
              <dgm:constr type="b" for="ch" forName="upArrow" refType="h" fact="0.95"/>
              <dgm:constr type="l" for="ch" forName="upArrow" refType="w" fact="0.1"/>
              <dgm:constr type="lOff" for="ch" forName="upArrow" refType="w" fact="0.02"/>
              <dgm:constr type="w" for="ch" forName="upArrowText" refType="w" fact="0.32"/>
              <dgm:constr type="h" for="ch" forName="upArrowText" refType="h" fact="0.42"/>
              <dgm:constr type="b" for="ch" forName="upArrowText" refType="h"/>
              <dgm:constr type="r" for="ch" forName="upArrowText" refType="w" fact="0.85"/>
              <dgm:constr type="primFontSz" for="ch" ptType="node" op="equ" val="65"/>
            </dgm:constrLst>
          </dgm:if>
          <dgm:else name="Name8">
            <dgm:constrLst>
              <dgm:constr type="w" for="ch" forName="downArrow" refType="w" fact="0.4"/>
              <dgm:constr type="h" for="ch" forName="downArrow" refType="h" fact="0.8"/>
              <dgm:constr type="r" for="ch" forName="downArrow" refType="w" fact="0.98"/>
              <dgm:constr type="t" for="ch" forName="downArrow" refType="h" fact="0.05"/>
              <dgm:constr type="rOff" for="ch" forName="downArrow" refType="w" fact="-0.02"/>
              <dgm:constr type="w" for="ch" forName="downArrowText" refType="w" fact="0.5"/>
              <dgm:constr type="h" for="ch" forName="downArrowText" refType="h"/>
              <dgm:constr type="t" for="ch" forName="downArrowText"/>
              <dgm:constr type="l" for="ch" forName="downArrowText"/>
              <dgm:constr type="primFontSz" for="ch" ptType="node" op="equ" val="65"/>
            </dgm:constrLst>
          </dgm:else>
        </dgm:choose>
      </dgm:else>
    </dgm:choose>
    <dgm:ruleLst/>
    <dgm:choose name="Name9">
      <dgm:if name="Name10" axis="ch" ptType="node" func="cnt" op="gte" val="2">
        <dgm:layoutNode name="divider" styleLbl="fgShp">
          <dgm:alg type="sp"/>
          <dgm:choose name="Name11">
            <dgm:if name="Name12" func="var" arg="dir" op="equ" val="norm">
              <dgm:shape xmlns:r="http://schemas.openxmlformats.org/officeDocument/2006/relationships" rot="-5" type="mathMinus" r:blip="">
                <dgm:adjLst/>
              </dgm:shape>
            </dgm:if>
            <dgm:else name="Name13">
              <dgm:shape xmlns:r="http://schemas.openxmlformats.org/officeDocument/2006/relationships" rot="5" type="mathMinus" r:blip="">
                <dgm:adjLst/>
              </dgm:shape>
            </dgm:else>
          </dgm:choose>
          <dgm:presOf/>
          <dgm:constrLst/>
          <dgm:ruleLst/>
        </dgm:layoutNode>
      </dgm:if>
      <dgm:else name="Name14"/>
    </dgm:choose>
    <dgm:forEach name="Name15" axis="ch" ptType="node" cnt="1">
      <dgm:layoutNode name="downArrow" styleLbl="node1">
        <dgm:alg type="sp"/>
        <dgm:shape xmlns:r="http://schemas.openxmlformats.org/officeDocument/2006/relationships" type="downArrow" r:blip="">
          <dgm:adjLst/>
        </dgm:shape>
        <dgm:presOf/>
        <dgm:constrLst/>
        <dgm:ruleLst/>
      </dgm:layoutNode>
      <dgm:layoutNode name="downArrowText" styleLbl="revTx">
        <dgm:varLst>
          <dgm:bulletEnabled val="1"/>
        </dgm:varLst>
        <dgm:alg type="tx">
          <dgm:param type="txAnchorVertCh" val="mid"/>
        </dgm:alg>
        <dgm:shape xmlns:r="http://schemas.openxmlformats.org/officeDocument/2006/relationships" type="rect" r:blip="">
          <dgm:adjLst/>
        </dgm:shape>
        <dgm:presOf axis="desOrSelf" ptType="node"/>
        <dgm:constrLst/>
        <dgm:ruleLst>
          <dgm:rule type="primFontSz" val="5" fact="NaN" max="NaN"/>
        </dgm:ruleLst>
      </dgm:layoutNode>
    </dgm:forEach>
    <dgm:forEach name="Name16" axis="ch" ptType="node" st="2" cnt="1">
      <dgm:layoutNode name="upArrow" styleLbl="node1">
        <dgm:alg type="sp"/>
        <dgm:shape xmlns:r="http://schemas.openxmlformats.org/officeDocument/2006/relationships" type="upArrow" r:blip="">
          <dgm:adjLst/>
        </dgm:shape>
        <dgm:presOf/>
        <dgm:constrLst/>
        <dgm:ruleLst/>
      </dgm:layoutNode>
      <dgm:layoutNode name="upArrowText" styleLbl="revTx">
        <dgm:varLst>
          <dgm:bulletEnabled val="1"/>
        </dgm:varLst>
        <dgm:alg type="tx">
          <dgm:param type="txAnchorVertCh" val="mid"/>
        </dgm:alg>
        <dgm:shape xmlns:r="http://schemas.openxmlformats.org/officeDocument/2006/relationships" type="rect" r:blip="">
          <dgm:adjLst/>
        </dgm:shape>
        <dgm:presOf axis="desOrSelf" ptType="node"/>
        <dgm:constrLst/>
        <dgm:ruleLst>
          <dgm:rule type="primFontSz" val="5" fact="NaN" max="NaN"/>
        </dgm:ruleLst>
      </dgm:layoutNod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9/3/layout/PieProcess">
  <dgm:title val=""/>
  <dgm:desc val=""/>
  <dgm:catLst>
    <dgm:cat type="list" pri="8600"/>
    <dgm:cat type="process" pri="46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20">
          <dgm:prSet phldr="1"/>
        </dgm:pt>
        <dgm:pt modelId="21">
          <dgm:prSet phldr="1"/>
        </dgm:pt>
        <dgm:pt modelId="30">
          <dgm:prSet phldr="1"/>
        </dgm:pt>
        <dgm:pt modelId="31">
          <dgm:prSet phldr="1"/>
        </dgm:pt>
      </dgm:ptLst>
      <dgm:cxnLst>
        <dgm:cxn modelId="40" srcId="0" destId="10" srcOrd="0" destOrd="0"/>
        <dgm:cxn modelId="12" srcId="10" destId="11" srcOrd="0" destOrd="0"/>
        <dgm:cxn modelId="50" srcId="0" destId="20" srcOrd="1" destOrd="0"/>
        <dgm:cxn modelId="22" srcId="20" destId="21" srcOrd="0" destOrd="0"/>
        <dgm:cxn modelId="60" srcId="0" destId="30" srcOrd="2" destOrd="0"/>
        <dgm:cxn modelId="32" srcId="30" destId="31" srcOrd="0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50" srcId="0" destId="10" srcOrd="0" destOrd="0"/>
        <dgm:cxn modelId="60" srcId="0" destId="20" srcOrd="1" destOrd="0"/>
        <dgm:cxn modelId="70" srcId="0" destId="30" srcOrd="2" destOrd="0"/>
        <dgm:cxn modelId="80" srcId="0" destId="40" srcOrd="3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20">
          <dgm:prSet phldr="1"/>
        </dgm:pt>
        <dgm:pt modelId="30">
          <dgm:prSet phldr="1"/>
        </dgm:pt>
        <dgm:pt modelId="40">
          <dgm:prSet phldr="1"/>
        </dgm:pt>
      </dgm:ptLst>
      <dgm:cxnLst>
        <dgm:cxn modelId="50" srcId="0" destId="10" srcOrd="0" destOrd="0"/>
        <dgm:cxn modelId="60" srcId="0" destId="20" srcOrd="1" destOrd="0"/>
        <dgm:cxn modelId="70" srcId="0" destId="30" srcOrd="2" destOrd="0"/>
        <dgm:cxn modelId="80" srcId="0" destId="40" srcOrd="3" destOrd="0"/>
      </dgm:cxnLst>
      <dgm:bg/>
      <dgm:whole/>
    </dgm:dataModel>
  </dgm:clrData>
  <dgm:layoutNode name="Name0">
    <dgm:varLst>
      <dgm:chMax val="7"/>
      <dgm:chPref val="7"/>
      <dgm:dir/>
      <dgm:animOne val="branch"/>
      <dgm:animLvl val="lvl"/>
    </dgm:varLst>
    <dgm:choose name="Name1">
      <dgm:if name="Name2" func="var" arg="dir" op="equ" val="norm">
        <dgm:alg type="lin">
          <dgm:param type="linDir" val="fromL"/>
        </dgm:alg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constrLst>
      <dgm:constr type="primFontSz" for="des" forName="Parent" val="65"/>
      <dgm:constr type="primFontSz" for="des" forName="Child" refType="primFontSz" refFor="des" refForName="Parent" op="lte"/>
      <dgm:constr type="w" for="ch" forName="composite" refType="w"/>
      <dgm:constr type="h" for="ch" forName="composite" refType="h"/>
      <dgm:constr type="w" for="ch" forName="ParentComposite" refType="w" fact="0.5"/>
      <dgm:constr type="h" for="ch" forName="ParentComposite" refType="h"/>
      <dgm:constr type="w" for="ch" forName="negSibTrans" refType="h" refFor="ch" refForName="composite" fact="-0.075"/>
      <dgm:constr type="w" for="ch" forName="sibTrans" refType="w" refFor="ch" refForName="composite" fact="0.0425"/>
    </dgm:constrLst>
    <dgm:forEach name="nodesForEach" axis="ch" ptType="node" cnt="7">
      <dgm:layoutNode name="ParentComposite">
        <dgm:alg type="composite">
          <dgm:param type="ar" val="0.25"/>
        </dgm:alg>
        <dgm:shape xmlns:r="http://schemas.openxmlformats.org/officeDocument/2006/relationships" r:blip="">
          <dgm:adjLst/>
        </dgm:shape>
        <dgm:choose name="Name4">
          <dgm:if name="Name5" func="var" arg="dir" op="equ" val="norm">
            <dgm:constrLst>
              <dgm:constr type="l" for="ch" forName="Parent" refType="w" fact="0"/>
              <dgm:constr type="t" for="ch" forName="Parent" refType="h" fact="0.275"/>
              <dgm:constr type="w" for="ch" forName="Parent" refType="w" fact="0.6"/>
              <dgm:constr type="h" for="ch" forName="Parent" refType="h" fact="0.725"/>
              <dgm:constr type="l" for="ch" forName="Chord" refType="w" fact="0"/>
              <dgm:constr type="t" for="ch" forName="Chord" refType="h" fact="0"/>
              <dgm:constr type="w" for="ch" forName="Chord" refType="w"/>
              <dgm:constr type="h" for="ch" forName="Chord" refType="h" fact="0.25"/>
              <dgm:constr type="l" for="ch" forName="Pie" refType="w" fact="0.1"/>
              <dgm:constr type="t" for="ch" forName="Pie" refType="h" fact="0.025"/>
              <dgm:constr type="w" for="ch" forName="Pie" refType="w" fact="0.8"/>
              <dgm:constr type="h" for="ch" forName="Pie" refType="h" fact="0.2"/>
            </dgm:constrLst>
          </dgm:if>
          <dgm:else name="Name6">
            <dgm:constrLst>
              <dgm:constr type="r" for="ch" forName="Parent" refType="w"/>
              <dgm:constr type="t" for="ch" forName="Parent" refType="h" fact="0.275"/>
              <dgm:constr type="w" for="ch" forName="Parent" refType="w" fact="0.6"/>
              <dgm:constr type="h" for="ch" forName="Parent" refType="h" fact="0.725"/>
              <dgm:constr type="r" for="ch" forName="Chord" refType="w"/>
              <dgm:constr type="t" for="ch" forName="Chord" refType="h" fact="0"/>
              <dgm:constr type="w" for="ch" forName="Chord" refType="w"/>
              <dgm:constr type="h" for="ch" forName="Chord" refType="h" fact="0.25"/>
              <dgm:constr type="r" for="ch" forName="Pie" refType="w" fact="0.9"/>
              <dgm:constr type="t" for="ch" forName="Pie" refType="h" fact="0.025"/>
              <dgm:constr type="w" for="ch" forName="Pie" refType="w" fact="0.8"/>
              <dgm:constr type="h" for="ch" forName="Pie" refType="h" fact="0.2"/>
            </dgm:constrLst>
          </dgm:else>
        </dgm:choose>
        <dgm:layoutNode name="Chord" styleLbl="bgShp">
          <dgm:alg type="sp"/>
          <dgm:choose name="Name7">
            <dgm:if name="Name8" func="var" arg="dir" op="equ" val="norm">
              <dgm:shape xmlns:r="http://schemas.openxmlformats.org/officeDocument/2006/relationships" type="chord" r:blip="">
                <dgm:adjLst>
                  <dgm:adj idx="1" val="80"/>
                  <dgm:adj idx="2" val="-80"/>
                </dgm:adjLst>
              </dgm:shape>
            </dgm:if>
            <dgm:else name="Name9">
              <dgm:shape xmlns:r="http://schemas.openxmlformats.org/officeDocument/2006/relationships" rot="180" type="chord" r:blip="">
                <dgm:adjLst>
                  <dgm:adj idx="1" val="80"/>
                  <dgm:adj idx="2" val="-80"/>
                </dgm:adjLst>
              </dgm:shape>
            </dgm:else>
          </dgm:choose>
          <dgm:presOf/>
        </dgm:layoutNode>
        <dgm:layoutNode name="Pie" styleLbl="alignNode1">
          <dgm:alg type="sp"/>
          <dgm:choose name="Name10">
            <dgm:if name="Name11" func="var" arg="dir" op="equ" val="norm">
              <dgm:choose name="Name12">
                <dgm:if name="Name13" axis="precedSib" ptType="node" func="cnt" op="equ" val="0">
                  <dgm:choose name="Name14">
                    <dgm:if name="Name15" axis="followSib" ptType="node" func="cnt" op="equ" val="0">
                      <dgm:shape xmlns:r="http://schemas.openxmlformats.org/officeDocument/2006/relationships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if name="Name16" axis="followSib" ptType="node" func="cnt" op="equ" val="1">
                      <dgm:shape xmlns:r="http://schemas.openxmlformats.org/officeDocument/2006/relationships" type="pie" r:blip="">
                        <dgm:adjLst>
                          <dgm:adj idx="1" val="180"/>
                          <dgm:adj idx="2" val="-90"/>
                        </dgm:adjLst>
                      </dgm:shape>
                    </dgm:if>
                    <dgm:if name="Name17" axis="followSib" ptType="node" func="cnt" op="equ" val="2">
                      <dgm:shape xmlns:r="http://schemas.openxmlformats.org/officeDocument/2006/relationships" type="pie" r:blip="">
                        <dgm:adjLst>
                          <dgm:adj idx="1" val="-150"/>
                          <dgm:adj idx="2" val="-90"/>
                        </dgm:adjLst>
                      </dgm:shape>
                    </dgm:if>
                    <dgm:if name="Name18" axis="followSib" ptType="node" func="cnt" op="equ" val="3">
                      <dgm:shape xmlns:r="http://schemas.openxmlformats.org/officeDocument/2006/relationships" type="pie" r:blip="">
                        <dgm:adjLst>
                          <dgm:adj idx="1" val="-135"/>
                          <dgm:adj idx="2" val="-90"/>
                        </dgm:adjLst>
                      </dgm:shape>
                    </dgm:if>
                    <dgm:if name="Name19" axis="followSib" ptType="node" func="cnt" op="equ" val="4">
                      <dgm:shape xmlns:r="http://schemas.openxmlformats.org/officeDocument/2006/relationships" type="pie" r:blip="">
                        <dgm:adjLst>
                          <dgm:adj idx="1" val="-126"/>
                          <dgm:adj idx="2" val="-90"/>
                        </dgm:adjLst>
                      </dgm:shape>
                    </dgm:if>
                    <dgm:if name="Name20" axis="followSib" ptType="node" func="cnt" op="equ" val="5">
                      <dgm:shape xmlns:r="http://schemas.openxmlformats.org/officeDocument/2006/relationships" type="pie" r:blip="">
                        <dgm:adjLst>
                          <dgm:adj idx="1" val="-120"/>
                          <dgm:adj idx="2" val="-90"/>
                        </dgm:adjLst>
                      </dgm:shape>
                    </dgm:if>
                    <dgm:else name="Name21">
                      <dgm:shape xmlns:r="http://schemas.openxmlformats.org/officeDocument/2006/relationships" type="pie" r:blip="">
                        <dgm:adjLst>
                          <dgm:adj idx="1" val="-115.7143"/>
                          <dgm:adj idx="2" val="-90"/>
                        </dgm:adjLst>
                      </dgm:shape>
                    </dgm:else>
                  </dgm:choose>
                </dgm:if>
                <dgm:if name="Name22" axis="precedSib" ptType="node" func="cnt" op="equ" val="1">
                  <dgm:choose name="Name23">
                    <dgm:if name="Name24" axis="followSib" ptType="node" func="cnt" op="equ" val="0">
                      <dgm:shape xmlns:r="http://schemas.openxmlformats.org/officeDocument/2006/relationships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if name="Name25" axis="followSib" ptType="node" func="cnt" op="equ" val="1">
                      <dgm:shape xmlns:r="http://schemas.openxmlformats.org/officeDocument/2006/relationships" type="pie" r:blip="">
                        <dgm:adjLst>
                          <dgm:adj idx="1" val="150"/>
                          <dgm:adj idx="2" val="-90"/>
                        </dgm:adjLst>
                      </dgm:shape>
                    </dgm:if>
                    <dgm:if name="Name26" axis="followSib" ptType="node" func="cnt" op="equ" val="2">
                      <dgm:shape xmlns:r="http://schemas.openxmlformats.org/officeDocument/2006/relationships" type="pie" r:blip="">
                        <dgm:adjLst>
                          <dgm:adj idx="1" val="180"/>
                          <dgm:adj idx="2" val="-90"/>
                        </dgm:adjLst>
                      </dgm:shape>
                    </dgm:if>
                    <dgm:if name="Name27" axis="followSib" ptType="node" func="cnt" op="equ" val="3">
                      <dgm:shape xmlns:r="http://schemas.openxmlformats.org/officeDocument/2006/relationships" type="pie" r:blip="">
                        <dgm:adjLst>
                          <dgm:adj idx="1" val="-162"/>
                          <dgm:adj idx="2" val="-90"/>
                        </dgm:adjLst>
                      </dgm:shape>
                    </dgm:if>
                    <dgm:if name="Name28" axis="followSib" ptType="node" func="cnt" op="equ" val="4">
                      <dgm:shape xmlns:r="http://schemas.openxmlformats.org/officeDocument/2006/relationships" type="pie" r:blip="">
                        <dgm:adjLst>
                          <dgm:adj idx="1" val="-150"/>
                          <dgm:adj idx="2" val="-90"/>
                        </dgm:adjLst>
                      </dgm:shape>
                    </dgm:if>
                    <dgm:else name="Name29">
                      <dgm:shape xmlns:r="http://schemas.openxmlformats.org/officeDocument/2006/relationships" type="pie" r:blip="">
                        <dgm:adjLst>
                          <dgm:adj idx="1" val="-141.4286"/>
                          <dgm:adj idx="2" val="-90"/>
                        </dgm:adjLst>
                      </dgm:shape>
                    </dgm:else>
                  </dgm:choose>
                </dgm:if>
                <dgm:if name="Name30" axis="precedSib" ptType="node" func="cnt" op="equ" val="2">
                  <dgm:choose name="Name31">
                    <dgm:if name="Name32" axis="followSib" ptType="node" func="cnt" op="equ" val="0">
                      <dgm:shape xmlns:r="http://schemas.openxmlformats.org/officeDocument/2006/relationships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if name="Name33" axis="followSib" ptType="node" func="cnt" op="equ" val="1">
                      <dgm:shape xmlns:r="http://schemas.openxmlformats.org/officeDocument/2006/relationships" type="pie" r:blip="">
                        <dgm:adjLst>
                          <dgm:adj idx="1" val="135"/>
                          <dgm:adj idx="2" val="-90"/>
                        </dgm:adjLst>
                      </dgm:shape>
                    </dgm:if>
                    <dgm:if name="Name34" axis="followSib" ptType="node" func="cnt" op="equ" val="2">
                      <dgm:shape xmlns:r="http://schemas.openxmlformats.org/officeDocument/2006/relationships" type="pie" r:blip="">
                        <dgm:adjLst>
                          <dgm:adj idx="1" val="162"/>
                          <dgm:adj idx="2" val="-90"/>
                        </dgm:adjLst>
                      </dgm:shape>
                    </dgm:if>
                    <dgm:if name="Name35" axis="followSib" ptType="node" func="cnt" op="equ" val="3">
                      <dgm:shape xmlns:r="http://schemas.openxmlformats.org/officeDocument/2006/relationships" type="pie" r:blip="">
                        <dgm:adjLst>
                          <dgm:adj idx="1" val="180"/>
                          <dgm:adj idx="2" val="-90"/>
                        </dgm:adjLst>
                      </dgm:shape>
                    </dgm:if>
                    <dgm:else name="Name36">
                      <dgm:shape xmlns:r="http://schemas.openxmlformats.org/officeDocument/2006/relationships" type="pie" r:blip="">
                        <dgm:adjLst>
                          <dgm:adj idx="1" val="-167.1429"/>
                          <dgm:adj idx="2" val="-90"/>
                        </dgm:adjLst>
                      </dgm:shape>
                    </dgm:else>
                  </dgm:choose>
                </dgm:if>
                <dgm:if name="Name37" axis="precedSib" ptType="node" func="cnt" op="equ" val="3">
                  <dgm:choose name="Name38">
                    <dgm:if name="Name39" axis="followSib" ptType="node" func="cnt" op="equ" val="0">
                      <dgm:shape xmlns:r="http://schemas.openxmlformats.org/officeDocument/2006/relationships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if name="Name40" axis="followSib" ptType="node" func="cnt" op="equ" val="1">
                      <dgm:shape xmlns:r="http://schemas.openxmlformats.org/officeDocument/2006/relationships" type="pie" r:blip="">
                        <dgm:adjLst>
                          <dgm:adj idx="1" val="126"/>
                          <dgm:adj idx="2" val="-90"/>
                        </dgm:adjLst>
                      </dgm:shape>
                    </dgm:if>
                    <dgm:if name="Name41" axis="followSib" ptType="node" func="cnt" op="equ" val="2">
                      <dgm:shape xmlns:r="http://schemas.openxmlformats.org/officeDocument/2006/relationships" type="pie" r:blip="">
                        <dgm:adjLst>
                          <dgm:adj idx="1" val="150"/>
                          <dgm:adj idx="2" val="-90"/>
                        </dgm:adjLst>
                      </dgm:shape>
                    </dgm:if>
                    <dgm:else name="Name42">
                      <dgm:shape xmlns:r="http://schemas.openxmlformats.org/officeDocument/2006/relationships" type="pie" r:blip="">
                        <dgm:adjLst>
                          <dgm:adj idx="1" val="167.1429"/>
                          <dgm:adj idx="2" val="-90"/>
                        </dgm:adjLst>
                      </dgm:shape>
                    </dgm:else>
                  </dgm:choose>
                </dgm:if>
                <dgm:if name="Name43" axis="precedSib" ptType="node" func="cnt" op="equ" val="4">
                  <dgm:choose name="Name44">
                    <dgm:if name="Name45" axis="followSib" ptType="node" func="cnt" op="equ" val="0">
                      <dgm:shape xmlns:r="http://schemas.openxmlformats.org/officeDocument/2006/relationships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if name="Name46" axis="followSib" ptType="node" func="cnt" op="equ" val="1">
                      <dgm:shape xmlns:r="http://schemas.openxmlformats.org/officeDocument/2006/relationships" type="pie" r:blip="">
                        <dgm:adjLst>
                          <dgm:adj idx="1" val="120"/>
                          <dgm:adj idx="2" val="-90"/>
                        </dgm:adjLst>
                      </dgm:shape>
                    </dgm:if>
                    <dgm:else name="Name47">
                      <dgm:shape xmlns:r="http://schemas.openxmlformats.org/officeDocument/2006/relationships" type="pie" r:blip="">
                        <dgm:adjLst>
                          <dgm:adj idx="1" val="141.4286"/>
                          <dgm:adj idx="2" val="-90"/>
                        </dgm:adjLst>
                      </dgm:shape>
                    </dgm:else>
                  </dgm:choose>
                </dgm:if>
                <dgm:if name="Name48" axis="precedSib" ptType="node" func="cnt" op="equ" val="5">
                  <dgm:choose name="Name49">
                    <dgm:if name="Name50" axis="followSib" ptType="node" func="cnt" op="equ" val="0">
                      <dgm:shape xmlns:r="http://schemas.openxmlformats.org/officeDocument/2006/relationships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else name="Name51">
                      <dgm:shape xmlns:r="http://schemas.openxmlformats.org/officeDocument/2006/relationships" type="pie" r:blip="">
                        <dgm:adjLst>
                          <dgm:adj idx="1" val="115.7143"/>
                          <dgm:adj idx="2" val="-90"/>
                        </dgm:adjLst>
                      </dgm:shape>
                    </dgm:else>
                  </dgm:choose>
                </dgm:if>
                <dgm:else name="Name52">
                  <dgm:shape xmlns:r="http://schemas.openxmlformats.org/officeDocument/2006/relationships" type="pie" r:blip="">
                    <dgm:adjLst>
                      <dgm:adj idx="1" val="90"/>
                      <dgm:adj idx="2" val="-90"/>
                    </dgm:adjLst>
                  </dgm:shape>
                </dgm:else>
              </dgm:choose>
            </dgm:if>
            <dgm:else name="Name53">
              <dgm:choose name="Name54">
                <dgm:if name="Name55" axis="precedSib" ptType="node" func="cnt" op="equ" val="0">
                  <dgm:choose name="Name56">
                    <dgm:if name="Name57" axis="followSib" ptType="node" func="cnt" op="equ" val="0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if name="Name58" axis="followSib" ptType="node" func="cnt" op="equ" val="1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80"/>
                        </dgm:adjLst>
                      </dgm:shape>
                    </dgm:if>
                    <dgm:if name="Name59" axis="followSib" ptType="node" func="cnt" op="equ" val="2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50"/>
                        </dgm:adjLst>
                      </dgm:shape>
                    </dgm:if>
                    <dgm:if name="Name60" axis="followSib" ptType="node" func="cnt" op="equ" val="3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35"/>
                        </dgm:adjLst>
                      </dgm:shape>
                    </dgm:if>
                    <dgm:if name="Name61" axis="followSib" ptType="node" func="cnt" op="equ" val="4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26"/>
                        </dgm:adjLst>
                      </dgm:shape>
                    </dgm:if>
                    <dgm:if name="Name62" axis="followSib" ptType="node" func="cnt" op="equ" val="5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20"/>
                        </dgm:adjLst>
                      </dgm:shape>
                    </dgm:if>
                    <dgm:else name="Name63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15.7143"/>
                        </dgm:adjLst>
                      </dgm:shape>
                    </dgm:else>
                  </dgm:choose>
                </dgm:if>
                <dgm:if name="Name64" axis="precedSib" ptType="node" func="cnt" op="equ" val="1">
                  <dgm:choose name="Name65">
                    <dgm:if name="Name66" axis="followSib" ptType="node" func="cnt" op="equ" val="0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if name="Name67" axis="followSib" ptType="node" func="cnt" op="equ" val="1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150"/>
                        </dgm:adjLst>
                      </dgm:shape>
                    </dgm:if>
                    <dgm:if name="Name68" axis="followSib" ptType="node" func="cnt" op="equ" val="2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80"/>
                        </dgm:adjLst>
                      </dgm:shape>
                    </dgm:if>
                    <dgm:if name="Name69" axis="followSib" ptType="node" func="cnt" op="equ" val="3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62"/>
                        </dgm:adjLst>
                      </dgm:shape>
                    </dgm:if>
                    <dgm:if name="Name70" axis="followSib" ptType="node" func="cnt" op="equ" val="4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50"/>
                        </dgm:adjLst>
                      </dgm:shape>
                    </dgm:if>
                    <dgm:else name="Name71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41.4286"/>
                        </dgm:adjLst>
                      </dgm:shape>
                    </dgm:else>
                  </dgm:choose>
                </dgm:if>
                <dgm:if name="Name72" axis="precedSib" ptType="node" func="cnt" op="equ" val="2">
                  <dgm:choose name="Name73">
                    <dgm:if name="Name74" axis="followSib" ptType="node" func="cnt" op="equ" val="0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if name="Name75" axis="followSib" ptType="node" func="cnt" op="equ" val="1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135"/>
                        </dgm:adjLst>
                      </dgm:shape>
                    </dgm:if>
                    <dgm:if name="Name76" axis="followSib" ptType="node" func="cnt" op="equ" val="2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162"/>
                        </dgm:adjLst>
                      </dgm:shape>
                    </dgm:if>
                    <dgm:if name="Name77" axis="followSib" ptType="node" func="cnt" op="equ" val="3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80"/>
                        </dgm:adjLst>
                      </dgm:shape>
                    </dgm:if>
                    <dgm:else name="Name78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167.1429"/>
                        </dgm:adjLst>
                      </dgm:shape>
                    </dgm:else>
                  </dgm:choose>
                </dgm:if>
                <dgm:if name="Name79" axis="precedSib" ptType="node" func="cnt" op="equ" val="3">
                  <dgm:choose name="Name80">
                    <dgm:if name="Name81" axis="followSib" ptType="node" func="cnt" op="equ" val="0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if name="Name82" axis="followSib" ptType="node" func="cnt" op="equ" val="1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126"/>
                        </dgm:adjLst>
                      </dgm:shape>
                    </dgm:if>
                    <dgm:if name="Name83" axis="followSib" ptType="node" func="cnt" op="equ" val="2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150"/>
                        </dgm:adjLst>
                      </dgm:shape>
                    </dgm:if>
                    <dgm:else name="Name84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167.1429"/>
                        </dgm:adjLst>
                      </dgm:shape>
                    </dgm:else>
                  </dgm:choose>
                </dgm:if>
                <dgm:if name="Name85" axis="precedSib" ptType="node" func="cnt" op="equ" val="4">
                  <dgm:choose name="Name86">
                    <dgm:if name="Name87" axis="followSib" ptType="node" func="cnt" op="equ" val="0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if name="Name88" axis="followSib" ptType="node" func="cnt" op="equ" val="1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120"/>
                        </dgm:adjLst>
                      </dgm:shape>
                    </dgm:if>
                    <dgm:else name="Name89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141.4286"/>
                        </dgm:adjLst>
                      </dgm:shape>
                    </dgm:else>
                  </dgm:choose>
                </dgm:if>
                <dgm:if name="Name90" axis="precedSib" ptType="node" func="cnt" op="equ" val="5">
                  <dgm:choose name="Name91">
                    <dgm:if name="Name92" axis="followSib" ptType="node" func="cnt" op="equ" val="0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90"/>
                        </dgm:adjLst>
                      </dgm:shape>
                    </dgm:if>
                    <dgm:else name="Name93">
                      <dgm:shape xmlns:r="http://schemas.openxmlformats.org/officeDocument/2006/relationships" rot="180" type="pie" r:blip="">
                        <dgm:adjLst>
                          <dgm:adj idx="1" val="90"/>
                          <dgm:adj idx="2" val="-115.7143"/>
                        </dgm:adjLst>
                      </dgm:shape>
                    </dgm:else>
                  </dgm:choose>
                </dgm:if>
                <dgm:else name="Name94">
                  <dgm:shape xmlns:r="http://schemas.openxmlformats.org/officeDocument/2006/relationships" rot="180" type="pie" r:blip="">
                    <dgm:adjLst>
                      <dgm:adj idx="1" val="90"/>
                      <dgm:adj idx="2" val="-90"/>
                    </dgm:adjLst>
                  </dgm:shape>
                </dgm:else>
              </dgm:choose>
            </dgm:else>
          </dgm:choose>
          <dgm:presOf/>
        </dgm:layoutNode>
        <dgm:layoutNode name="Parent" styleLbl="revTx">
          <dgm:varLst>
            <dgm:chMax val="1"/>
            <dgm:chPref val="1"/>
            <dgm:bulletEnabled val="1"/>
          </dgm:varLst>
          <dgm:choose name="Name95">
            <dgm:if name="Name96" func="var" arg="dir" op="equ" val="norm">
              <dgm:alg type="tx">
                <dgm:param type="parTxLTRAlign" val="r"/>
                <dgm:param type="parTxRTLAlign" val="r"/>
                <dgm:param type="shpTxLTRAlignCh" val="r"/>
                <dgm:param type="shpTxRTLAlignCh" val="r"/>
                <dgm:param type="txAnchorVert" val="b"/>
                <dgm:param type="autoTxRot" val="grav"/>
              </dgm:alg>
            </dgm:if>
            <dgm:else name="Name97">
              <dgm:alg type="tx">
                <dgm:param type="parTxLTRAlign" val="l"/>
                <dgm:param type="parTxRTLAlign" val="l"/>
                <dgm:param type="shpTxLTRAlignCh" val="l"/>
                <dgm:param type="shpTxRTLAlignCh" val="l"/>
                <dgm:param type="txAnchorVert" val="b"/>
                <dgm:param type="autoTxRot" val="grav"/>
              </dgm:alg>
            </dgm:else>
          </dgm:choose>
          <dgm:choose name="Name98">
            <dgm:if name="Name99" func="var" arg="dir" op="equ" val="norm">
              <dgm:shape xmlns:r="http://schemas.openxmlformats.org/officeDocument/2006/relationships" rot="-90" type="rect" r:blip="">
                <dgm:adjLst/>
              </dgm:shape>
            </dgm:if>
            <dgm:else name="Name100">
              <dgm:shape xmlns:r="http://schemas.openxmlformats.org/officeDocument/2006/relationships" rot="90" type="rect" r:blip="">
                <dgm:adjLst/>
              </dgm:shape>
            </dgm:else>
          </dgm:choose>
          <dgm:presOf axis="self" ptType="node"/>
          <dgm:constrLst>
            <dgm:constr type="lMarg" refType="primFontSz" fact="0"/>
            <dgm:constr type="rMarg" refType="primFontSz" fact="0"/>
            <dgm:constr type="tMarg" refType="primFontSz" fact="0"/>
            <dgm:constr type="bMarg" refType="primFontSz" fact="0"/>
          </dgm:constrLst>
          <dgm:ruleLst>
            <dgm:rule type="primFontSz" val="5" fact="NaN" max="NaN"/>
          </dgm:ruleLst>
        </dgm:layoutNode>
      </dgm:layoutNode>
      <dgm:choose name="Name101">
        <dgm:if name="Name102" axis="ch" ptType="node" func="cnt" op="gte" val="1">
          <dgm:forEach name="negSibTransForEach" axis="ch" ptType="sibTrans" hideLastTrans="0" cnt="1">
            <dgm:layoutNode name="negSibTrans">
              <dgm:alg type="sp"/>
              <dgm:shape xmlns:r="http://schemas.openxmlformats.org/officeDocument/2006/relationships" r:blip="">
                <dgm:adjLst/>
              </dgm:shape>
            </dgm:layoutNode>
          </dgm:forEach>
          <dgm:layoutNode name="composite">
            <dgm:alg type="composite">
              <dgm:param type="ar" val="0.5"/>
            </dgm:alg>
            <dgm:shape xmlns:r="http://schemas.openxmlformats.org/officeDocument/2006/relationships" r:blip="">
              <dgm:adjLst/>
            </dgm:shape>
            <dgm:choose name="Name103">
              <dgm:if name="Name104" func="var" arg="dir" op="equ" val="norm">
                <dgm:constrLst>
                  <dgm:constr type="l" for="ch" forName="Child" refType="w" fact="0"/>
                  <dgm:constr type="t" for="ch" forName="Child" refType="h" fact="0"/>
                  <dgm:constr type="w" for="ch" forName="Child" refType="w"/>
                  <dgm:constr type="h" for="ch" forName="Child" refType="h"/>
                </dgm:constrLst>
              </dgm:if>
              <dgm:else name="Name105">
                <dgm:constrLst>
                  <dgm:constr type="r" for="ch" forName="Child" refType="w"/>
                  <dgm:constr type="t" for="ch" forName="Child" refType="h" fact="0"/>
                  <dgm:constr type="w" for="ch" forName="Child" refType="w"/>
                  <dgm:constr type="h" for="ch" forName="Child" refType="h"/>
                </dgm:constrLst>
              </dgm:else>
            </dgm:choose>
            <dgm:ruleLst/>
            <dgm:layoutNode name="Child" styleLbl="revTx">
              <dgm:varLst>
                <dgm:chMax val="0"/>
                <dgm:chPref val="0"/>
                <dgm:bulletEnabled val="1"/>
              </dgm:varLst>
              <dgm:choose name="Name106">
                <dgm:if name="Name107" func="var" arg="dir" op="equ" val="norm">
                  <dgm:alg type="tx">
                    <dgm:param type="parTxLTRAlign" val="l"/>
                    <dgm:param type="parTxRTLAlign" val="r"/>
                    <dgm:param type="txAnchorVert" val="t"/>
                  </dgm:alg>
                </dgm:if>
                <dgm:else name="Name108">
                  <dgm:alg type="tx">
                    <dgm:param type="parTxLTRAlign" val="r"/>
                    <dgm:param type="parTxRTLAlign" val="l"/>
                    <dgm:param type="txAnchorVert" val="t"/>
                  </dgm:alg>
                </dgm:else>
              </dgm:choose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lMarg" refType="primFontSz" fact="0"/>
                <dgm:constr type="rMarg" refType="primFontSz" fact="0"/>
                <dgm:constr type="tMarg" refType="primFontSz" fact="0"/>
                <dgm:constr type="bMarg" refType="primFontSz" fact="0"/>
              </dgm:constrLst>
              <dgm:ruleLst>
                <dgm:rule type="primFontSz" val="5" fact="NaN" max="NaN"/>
              </dgm:ruleLst>
            </dgm:layoutNode>
          </dgm:layoutNode>
          <dgm:forEach name="sibTransForEach" axis="followSib" ptType="sibTrans" cnt="1">
            <dgm:layoutNode name="sibTrans">
              <dgm:alg type="sp"/>
              <dgm:shape xmlns:r="http://schemas.openxmlformats.org/officeDocument/2006/relationships" r:blip="">
                <dgm:adjLst/>
              </dgm:shape>
            </dgm:layoutNode>
          </dgm:forEach>
        </dgm:if>
        <dgm:else name="Name109"/>
      </dgm:choos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List7">
  <dgm:title val=""/>
  <dgm:desc val=""/>
  <dgm:catLst>
    <dgm:cat type="list" pri="12000"/>
    <dgm:cat type="process" pri="20000"/>
    <dgm:cat type="relationship" pri="14000"/>
    <dgm:cat type="convert" pri="8000"/>
    <dgm:cat type="picture" pri="25000"/>
    <dgm:cat type="pictureconvert" pri="25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dir/>
      <dgm:resizeHandles val="exact"/>
    </dgm:varLst>
    <dgm:alg type="composite"/>
    <dgm:shape xmlns:r="http://schemas.openxmlformats.org/officeDocument/2006/relationships" r:blip="">
      <dgm:adjLst/>
    </dgm:shape>
    <dgm:presOf/>
    <dgm:constrLst>
      <dgm:constr type="w" for="ch" forName="fgShape" refType="w" fact="0.92"/>
      <dgm:constr type="h" for="ch" forName="fgShape" refType="h" fact="0.15"/>
      <dgm:constr type="b" for="ch" forName="fgShape" refType="h" fact="0.95"/>
      <dgm:constr type="ctrX" for="ch" forName="fgShape" refType="w" fact="0.5"/>
      <dgm:constr type="w" for="ch" forName="linComp" refType="w"/>
      <dgm:constr type="h" for="ch" forName="linComp" refType="h"/>
      <dgm:constr type="ctrX" for="ch" forName="linComp" refType="w" fact="0.5"/>
    </dgm:constrLst>
    <dgm:ruleLst/>
    <dgm:layoutNode name="fgShape" styleLbl="fgShp">
      <dgm:alg type="sp"/>
      <dgm:shape xmlns:r="http://schemas.openxmlformats.org/officeDocument/2006/relationships" type="leftRightArrow" r:blip="" zOrderOff="99999">
        <dgm:adjLst/>
      </dgm:shape>
      <dgm:presOf/>
      <dgm:constrLst/>
      <dgm:ruleLst/>
    </dgm:layoutNode>
    <dgm:layoutNode name="linComp">
      <dgm:choose name="Name1">
        <dgm:if name="Name2" func="var" arg="dir" op="equ" val="norm">
          <dgm:alg type="lin"/>
        </dgm:if>
        <dgm:else name="Name3">
          <dgm:alg type="lin">
            <dgm:param type="linDir" val="fromR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ompNode" refType="w"/>
        <dgm:constr type="h" for="ch" forName="compNode" refType="h"/>
        <dgm:constr type="w" for="ch" ptType="sibTrans" refType="w" refFor="ch" refForName="compNode" fact="0.03"/>
        <dgm:constr type="primFontSz" for="des" ptType="node" op="equ" val="65"/>
      </dgm:constrLst>
      <dgm:ruleLst/>
      <dgm:forEach name="nodesForEach" axis="ch" ptType="node">
        <dgm:layoutNode name="compNode">
          <dgm:alg type="composite"/>
          <dgm:shape xmlns:r="http://schemas.openxmlformats.org/officeDocument/2006/relationships" r:blip="">
            <dgm:adjLst/>
          </dgm:shape>
          <dgm:presOf/>
          <dgm:constrLst>
            <dgm:constr type="w" for="ch" forName="bkgdShape" refType="w"/>
            <dgm:constr type="h" for="ch" forName="bkgdShape" refType="h"/>
            <dgm:constr type="w" for="ch" forName="nodeTx" refType="w"/>
            <dgm:constr type="h" for="ch" forName="nodeTx" refType="h" fact="0.4"/>
            <dgm:constr type="b" for="ch" forName="nodeTx" refType="h" fact="0.8"/>
            <dgm:constr type="w" for="ch" forName="invisiNode" refType="w" fact="0.01"/>
            <dgm:constr type="h" for="ch" forName="invisiNode" refType="h" fact="0.06"/>
            <dgm:constr type="t" for="ch" forName="invisiNode"/>
            <dgm:constr type="ctrX" for="ch" forName="invisiNode" refType="w" fact="0.5"/>
            <dgm:constr type="h" for="ch" forName="imagNode" refType="h" fact="0.333"/>
            <dgm:constr type="w" for="ch" forName="imagNode" refType="h" refFor="ch" refForName="imagNode"/>
            <dgm:constr type="ctrX" for="ch" forName="imagNode" refType="w" fact="0.5"/>
            <dgm:constr type="t" for="ch" forName="imagNode" refType="h" fact="0.06"/>
            <dgm:constr type="w" for="ch" forName="imagNode" refType="w" op="lte" fact="0.94"/>
          </dgm:constrLst>
          <dgm:ruleLst/>
          <dgm:layoutNode name="bkgdShape">
            <dgm:alg type="sp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OrSelf" ptType="node"/>
            <dgm:constrLst/>
            <dgm:ruleLst/>
          </dgm:layoutNode>
          <dgm:layoutNode name="nodeTx">
            <dgm:varLst>
              <dgm:bulletEnabled val="1"/>
            </dgm:varLst>
            <dgm:alg type="tx">
              <dgm:param type="txAnchorVert" val="mid"/>
              <dgm:param type="txAnchorHorzCh" val="ctr"/>
              <dgm:param type="stBulletLvl" val="2"/>
            </dgm:alg>
            <dgm:shape xmlns:r="http://schemas.openxmlformats.org/officeDocument/2006/relationships" type="rect" r:blip="" hideGeom="1">
              <dgm:adjLst/>
            </dgm:shape>
            <dgm:presOf axis="desOrSelf" ptType="node"/>
            <dgm:constrLst/>
            <dgm:ruleLst>
              <dgm:rule type="primFontSz" val="5" fact="NaN" max="NaN"/>
            </dgm:ruleLst>
          </dgm:layoutNode>
          <dgm:layoutNode name="invisiNode">
            <dgm:alg type="sp"/>
            <dgm:shape xmlns:r="http://schemas.openxmlformats.org/officeDocument/2006/relationships" type="roundRect" r:blip="" hideGeom="1">
              <dgm:adjLst>
                <dgm:adj idx="1" val="0.1"/>
              </dgm:adjLst>
            </dgm:shape>
            <dgm:presOf/>
            <dgm:constrLst/>
            <dgm:ruleLst/>
          </dgm:layoutNode>
          <dgm:layoutNode name="imagNode" styleLbl="fgImgPlace1">
            <dgm:alg type="sp"/>
            <dgm:shape xmlns:r="http://schemas.openxmlformats.org/officeDocument/2006/relationships" type="ellipse" r:blip="" blipPhldr="1">
              <dgm:adjLst/>
            </dgm:shape>
            <dgm:presOf/>
            <dgm:constrLst/>
            <dgm:ruleLst/>
          </dgm:layoutNode>
        </dgm:layoutNode>
        <dgm:forEach name="sibTransForEach" axis="followSib" ptType="sibTrans" cnt="1">
          <dgm:layoutNode name="sibTrans">
            <dgm:alg type="sp"/>
            <dgm:shape xmlns:r="http://schemas.openxmlformats.org/officeDocument/2006/relationships" type="rect" r:blip="" hideGeom="1">
              <dgm:adjLst/>
            </dgm:shape>
            <dgm:presOf axis="self"/>
            <dgm:constrLst/>
            <dgm:ruleLst/>
          </dgm:layoutNode>
        </dgm:forEach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ntestazione 1">
            <a:extLst>
              <a:ext uri="{FF2B5EF4-FFF2-40B4-BE49-F238E27FC236}">
                <a16:creationId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it-IT"/>
          </a:p>
        </p:txBody>
      </p:sp>
      <p:sp>
        <p:nvSpPr>
          <p:cNvPr id="3" name="Segnaposto data 2">
            <a:extLst>
              <a:ext uri="{FF2B5EF4-FFF2-40B4-BE49-F238E27FC236}">
                <a16:creationId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36308786-63B3-4934-8F88-9D152280213E}" type="datetime1">
              <a:rPr lang="it-IT" smtClean="0"/>
              <a:t>20/09/2023</a:t>
            </a:fld>
            <a:endParaRPr lang="it-IT"/>
          </a:p>
        </p:txBody>
      </p:sp>
      <p:sp>
        <p:nvSpPr>
          <p:cNvPr id="4" name="Segnaposto piè di pagina 3">
            <a:extLst>
              <a:ext uri="{FF2B5EF4-FFF2-40B4-BE49-F238E27FC236}">
                <a16:creationId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it-IT"/>
          </a:p>
        </p:txBody>
      </p:sp>
      <p:sp>
        <p:nvSpPr>
          <p:cNvPr id="5" name="Segnaposto numero diapositiva 4">
            <a:extLst>
              <a:ext uri="{FF2B5EF4-FFF2-40B4-BE49-F238E27FC236}">
                <a16:creationId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682C0B10-7CAE-41E4-AB02-7E8B1FF2B898}" type="slidenum">
              <a:rPr lang="it-IT" smtClean="0"/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ntestazion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it-IT" noProof="0"/>
          </a:p>
        </p:txBody>
      </p:sp>
      <p:sp>
        <p:nvSpPr>
          <p:cNvPr id="3" name="Segnaposto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6911480D-029F-4E4D-86C2-66A53CCCD743}" type="datetime1">
              <a:rPr lang="it-IT" noProof="0" smtClean="0"/>
              <a:t>20/09/2023</a:t>
            </a:fld>
            <a:endParaRPr lang="it-IT" noProof="0"/>
          </a:p>
        </p:txBody>
      </p:sp>
      <p:sp>
        <p:nvSpPr>
          <p:cNvPr id="4" name="Segnaposto immagin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it-IT" noProof="0"/>
          </a:p>
        </p:txBody>
      </p:sp>
      <p:sp>
        <p:nvSpPr>
          <p:cNvPr id="5" name="Segnaposto note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it-IT" noProof="0"/>
              <a:t>Modifica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it-IT" noProof="0"/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530193B-564F-4854-8A52-728F3FB19C85}" type="slidenum">
              <a:rPr lang="it-IT" noProof="0" smtClean="0"/>
              <a:t>‹N›</a:t>
            </a:fld>
            <a:endParaRPr lang="it-IT" noProof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it-IT" smtClean="0"/>
              <a:t>1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10671657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EDBED0-D3FF-41AE-A447-218B4A31EB20}" type="slidenum">
              <a:rPr lang="it-IT" smtClean="0"/>
              <a:t>16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3652922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it-IT" smtClean="0"/>
              <a:t>17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27000034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it-IT" smtClean="0"/>
              <a:t>18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0560186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it-IT" dirty="0"/>
              <a:t>Nei giorni di picco c’era anche un grande incendio</a:t>
            </a:r>
          </a:p>
          <a:p>
            <a:r>
              <a:rPr lang="it-IT" dirty="0"/>
              <a:t>Quindi osserviamo un picco molto alto (</a:t>
            </a:r>
            <a:r>
              <a:rPr lang="it-IT" dirty="0" err="1"/>
              <a:t>mort</a:t>
            </a:r>
            <a:r>
              <a:rPr lang="it-IT" dirty="0"/>
              <a:t> generale però) nei 65+</a:t>
            </a:r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D406EC4-7954-4968-A34F-14A39257F432}" type="slidenum">
              <a:rPr lang="it-IT" smtClean="0"/>
              <a:t>22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40077980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it-IT" dirty="0"/>
              <a:t>I fulmini aprono il granulo di polline (shock osmotico) con rilascio massivo di allergeni che provocano epidemie di asma nella popolazione suscettibili (asmatici, ma anche allergici)</a:t>
            </a:r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CD406EC4-7954-4968-A34F-14A39257F432}" type="slidenum">
              <a:rPr lang="it-IT" smtClean="0"/>
              <a:t>23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72250182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it-IT" smtClean="0"/>
              <a:t>2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72132949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EDBED0-D3FF-41AE-A447-218B4A31EB20}" type="slidenum">
              <a:rPr lang="it-IT" smtClean="0"/>
              <a:t>7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262166597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it-IT" smtClean="0"/>
              <a:t>8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73314558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it-IT" smtClean="0"/>
              <a:t>9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87387696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530193B-564F-4854-8A52-728F3FB19C85}" type="slidenum">
              <a:rPr lang="it-IT" smtClean="0"/>
              <a:t>10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100972052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2F5ABDA3-617D-4409-ADC2-8C346185D4D2}" type="slidenum">
              <a:rPr lang="it-IT" altLang="it-IT" smtClean="0"/>
              <a:pPr>
                <a:defRPr/>
              </a:pPr>
              <a:t>11</a:t>
            </a:fld>
            <a:endParaRPr lang="it-IT" altLang="it-IT"/>
          </a:p>
        </p:txBody>
      </p:sp>
    </p:spTree>
    <p:extLst>
      <p:ext uri="{BB962C8B-B14F-4D97-AF65-F5344CB8AC3E}">
        <p14:creationId xmlns:p14="http://schemas.microsoft.com/office/powerpoint/2010/main" val="135379541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it-IT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2F5ABDA3-617D-4409-ADC2-8C346185D4D2}" type="slidenum">
              <a:rPr lang="it-IT" altLang="it-IT" smtClean="0"/>
              <a:pPr>
                <a:defRPr/>
              </a:pPr>
              <a:t>14</a:t>
            </a:fld>
            <a:endParaRPr lang="it-IT" altLang="it-IT"/>
          </a:p>
        </p:txBody>
      </p:sp>
    </p:spTree>
    <p:extLst>
      <p:ext uri="{BB962C8B-B14F-4D97-AF65-F5344CB8AC3E}">
        <p14:creationId xmlns:p14="http://schemas.microsoft.com/office/powerpoint/2010/main" val="316148730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it-IT" dirty="0"/>
              <a:t>Gli spazi verdi dovrebbero essere considerati una risorsa per la salute perché oltre a regolare la temperatura ambientale, il flusso d'acqua ridurre il consumo energetico degli edifici, assorbire anidride carbonica e mitigare il cambiamento climatico </a:t>
            </a:r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EDBED0-D3FF-41AE-A447-218B4A31EB20}" type="slidenum">
              <a:rPr lang="it-IT" smtClean="0"/>
              <a:t>15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324720305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apositiva titolo con immagi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Segnaposto immagine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it-IT" noProof="0"/>
              <a:t>Inserire o trascinare la foto</a:t>
            </a:r>
          </a:p>
        </p:txBody>
      </p:sp>
      <p:sp>
        <p:nvSpPr>
          <p:cNvPr id="1037" name="Titolo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it-IT" noProof="0"/>
              <a:t>Fare clic per modificare il titolo della presentazione</a:t>
            </a:r>
          </a:p>
        </p:txBody>
      </p:sp>
      <p:sp>
        <p:nvSpPr>
          <p:cNvPr id="3" name="Sottotitolo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it-IT" noProof="0"/>
              <a:t>Fare clic per modificare lo stile del sottotitolo dello schema</a:t>
            </a:r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it-IT" noProof="0"/>
              <a:t>Fare clic per modificare il titolo della pagina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2000" y="1361872"/>
            <a:ext cx="11340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it-IT" noProof="0"/>
              <a:t>Modifica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4" name="Segnaposto piè di pagina 3">
            <a:extLst>
              <a:ext uri="{FF2B5EF4-FFF2-40B4-BE49-F238E27FC236}">
                <a16:creationId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it-IT" noProof="0"/>
              <a:t>Aggiungere un piè di pagina</a:t>
            </a:r>
          </a:p>
        </p:txBody>
      </p:sp>
      <p:sp>
        <p:nvSpPr>
          <p:cNvPr id="8" name="Segnaposto numero diapositiva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it-IT" noProof="0" smtClean="0"/>
              <a:pPr/>
              <a:t>‹N›</a:t>
            </a:fld>
            <a:endParaRPr lang="it-IT" noProof="0"/>
          </a:p>
        </p:txBody>
      </p:sp>
      <p:sp>
        <p:nvSpPr>
          <p:cNvPr id="9" name="Rettangolo 8">
            <a:extLst>
              <a:ext uri="{FF2B5EF4-FFF2-40B4-BE49-F238E27FC236}">
                <a16:creationId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1361872"/>
            <a:ext cx="5472000" cy="475812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it-IT" noProof="0"/>
              <a:t>Modifica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9" name="Segnaposto numero diapositiva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it-IT" noProof="0" smtClean="0"/>
              <a:pPr/>
              <a:t>‹N›</a:t>
            </a:fld>
            <a:endParaRPr lang="it-IT" noProof="0"/>
          </a:p>
        </p:txBody>
      </p:sp>
      <p:sp>
        <p:nvSpPr>
          <p:cNvPr id="4" name="Segnaposto piè di pagina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it-IT" noProof="0"/>
              <a:t>Aggiungere un piè di pagina</a:t>
            </a:r>
          </a:p>
        </p:txBody>
      </p:sp>
      <p:sp>
        <p:nvSpPr>
          <p:cNvPr id="5" name="Titolo 4">
            <a:extLst>
              <a:ext uri="{FF2B5EF4-FFF2-40B4-BE49-F238E27FC236}">
                <a16:creationId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it-IT" noProof="0"/>
              <a:t>Fare clic per modificare lo stile del titolo dello schema</a:t>
            </a:r>
          </a:p>
        </p:txBody>
      </p:sp>
      <p:sp>
        <p:nvSpPr>
          <p:cNvPr id="10" name="Rettangolo 9">
            <a:extLst>
              <a:ext uri="{FF2B5EF4-FFF2-40B4-BE49-F238E27FC236}">
                <a16:creationId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12" name="Segnaposto contenuto 3">
            <a:extLst>
              <a:ext uri="{FF2B5EF4-FFF2-40B4-BE49-F238E27FC236}">
                <a16:creationId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172199" y="1361873"/>
            <a:ext cx="5599799" cy="4758128"/>
          </a:xfrm>
        </p:spPr>
        <p:txBody>
          <a:bodyPr rtlCol="0"/>
          <a:lstStyle/>
          <a:p>
            <a:pPr lvl="0" rtl="0"/>
            <a:r>
              <a:rPr lang="it-IT" noProof="0"/>
              <a:t>Modifica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 colon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2000" y="1656000"/>
            <a:ext cx="3600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it-IT" noProof="0"/>
              <a:t>Modifica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5" name="Segnaposto testo 4">
            <a:extLst>
              <a:ext uri="{FF2B5EF4-FFF2-40B4-BE49-F238E27FC236}">
                <a16:creationId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301550" y="1656000"/>
            <a:ext cx="3600450" cy="4464000"/>
          </a:xfrm>
        </p:spPr>
        <p:txBody>
          <a:bodyPr rtlCol="0"/>
          <a:lstStyle/>
          <a:p>
            <a:pPr lvl="0" rtl="0"/>
            <a:r>
              <a:rPr lang="it-IT" noProof="0"/>
              <a:t>Modifica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11" name="Segnaposto testo 5">
            <a:extLst>
              <a:ext uri="{FF2B5EF4-FFF2-40B4-BE49-F238E27FC236}">
                <a16:creationId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171550" y="1656000"/>
            <a:ext cx="3600450" cy="4464000"/>
          </a:xfrm>
        </p:spPr>
        <p:txBody>
          <a:bodyPr rtlCol="0"/>
          <a:lstStyle/>
          <a:p>
            <a:pPr lvl="0" rtl="0"/>
            <a:r>
              <a:rPr lang="it-IT" noProof="0"/>
              <a:t>Modifica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4" name="Segnaposto piè di pagina 3">
            <a:extLst>
              <a:ext uri="{FF2B5EF4-FFF2-40B4-BE49-F238E27FC236}">
                <a16:creationId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 rtlCol="0"/>
          <a:lstStyle/>
          <a:p>
            <a:pPr rtl="0"/>
            <a:r>
              <a:rPr lang="it-IT" noProof="0"/>
              <a:t>Aggiungere un piè di pagina</a:t>
            </a:r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it-IT" noProof="0" smtClean="0"/>
              <a:pPr/>
              <a:t>‹N›</a:t>
            </a:fld>
            <a:endParaRPr lang="it-IT" noProof="0"/>
          </a:p>
        </p:txBody>
      </p:sp>
      <p:sp>
        <p:nvSpPr>
          <p:cNvPr id="7" name="Titolo 6">
            <a:extLst>
              <a:ext uri="{FF2B5EF4-FFF2-40B4-BE49-F238E27FC236}">
                <a16:creationId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it-IT" noProof="0"/>
              <a:t>Fare clic per modificare lo stile del titolo dello schema</a:t>
            </a:r>
          </a:p>
        </p:txBody>
      </p:sp>
      <p:sp>
        <p:nvSpPr>
          <p:cNvPr id="10" name="Rettangolo 9">
            <a:extLst>
              <a:ext uri="{FF2B5EF4-FFF2-40B4-BE49-F238E27FC236}">
                <a16:creationId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12" name="Sottotitolo 2">
            <a:extLst>
              <a:ext uri="{FF2B5EF4-FFF2-40B4-BE49-F238E27FC236}">
                <a16:creationId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it-IT" noProof="0"/>
              <a:t>Sottotitolo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 colon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432000" y="1656000"/>
            <a:ext cx="2160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it-IT" noProof="0"/>
              <a:t>Modifica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5" name="Segnaposto testo 4">
            <a:extLst>
              <a:ext uri="{FF2B5EF4-FFF2-40B4-BE49-F238E27FC236}">
                <a16:creationId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726412" y="1656000"/>
            <a:ext cx="2160588" cy="4464000"/>
          </a:xfrm>
        </p:spPr>
        <p:txBody>
          <a:bodyPr rtlCol="0"/>
          <a:lstStyle/>
          <a:p>
            <a:pPr lvl="0" rtl="0"/>
            <a:r>
              <a:rPr lang="it-IT" noProof="0"/>
              <a:t>Modifica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13" name="Segnaposto testo 5">
            <a:extLst>
              <a:ext uri="{FF2B5EF4-FFF2-40B4-BE49-F238E27FC236}">
                <a16:creationId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21412" y="1656000"/>
            <a:ext cx="2160588" cy="4464000"/>
          </a:xfrm>
        </p:spPr>
        <p:txBody>
          <a:bodyPr rtlCol="0"/>
          <a:lstStyle/>
          <a:p>
            <a:pPr lvl="0" rtl="0"/>
            <a:r>
              <a:rPr lang="it-IT" noProof="0"/>
              <a:t>Modifica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15" name="Segnaposto testo 6">
            <a:extLst>
              <a:ext uri="{FF2B5EF4-FFF2-40B4-BE49-F238E27FC236}">
                <a16:creationId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316412" y="1656000"/>
            <a:ext cx="2160588" cy="4464000"/>
          </a:xfrm>
        </p:spPr>
        <p:txBody>
          <a:bodyPr rtlCol="0"/>
          <a:lstStyle/>
          <a:p>
            <a:pPr lvl="0" rtl="0"/>
            <a:r>
              <a:rPr lang="it-IT" noProof="0"/>
              <a:t>Modifica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17" name="Segnaposto testo 7">
            <a:extLst>
              <a:ext uri="{FF2B5EF4-FFF2-40B4-BE49-F238E27FC236}">
                <a16:creationId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611412" y="1656000"/>
            <a:ext cx="2160588" cy="4464000"/>
          </a:xfrm>
        </p:spPr>
        <p:txBody>
          <a:bodyPr rtlCol="0"/>
          <a:lstStyle/>
          <a:p>
            <a:pPr lvl="0" rtl="0"/>
            <a:r>
              <a:rPr lang="it-IT" noProof="0"/>
              <a:t>Modifica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4" name="Segnaposto piè di pagina 3">
            <a:extLst>
              <a:ext uri="{FF2B5EF4-FFF2-40B4-BE49-F238E27FC236}">
                <a16:creationId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 rtlCol="0"/>
          <a:lstStyle/>
          <a:p>
            <a:pPr rtl="0"/>
            <a:r>
              <a:rPr lang="it-IT" noProof="0"/>
              <a:t>Aggiungere un piè di pagina</a:t>
            </a:r>
          </a:p>
        </p:txBody>
      </p:sp>
      <p:sp>
        <p:nvSpPr>
          <p:cNvPr id="8" name="Segnaposto numero diapositiva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it-IT" noProof="0" smtClean="0"/>
              <a:pPr/>
              <a:t>‹N›</a:t>
            </a:fld>
            <a:endParaRPr lang="it-IT" noProof="0"/>
          </a:p>
        </p:txBody>
      </p:sp>
      <p:sp>
        <p:nvSpPr>
          <p:cNvPr id="6" name="Titolo 5">
            <a:extLst>
              <a:ext uri="{FF2B5EF4-FFF2-40B4-BE49-F238E27FC236}">
                <a16:creationId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it-IT" noProof="0"/>
              <a:t>Fare clic per modificare lo stile del titolo dello schema</a:t>
            </a:r>
          </a:p>
        </p:txBody>
      </p:sp>
      <p:sp>
        <p:nvSpPr>
          <p:cNvPr id="12" name="Rettangolo 11">
            <a:extLst>
              <a:ext uri="{FF2B5EF4-FFF2-40B4-BE49-F238E27FC236}">
                <a16:creationId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16" name="Sottotitolo 2">
            <a:extLst>
              <a:ext uri="{FF2B5EF4-FFF2-40B4-BE49-F238E27FC236}">
                <a16:creationId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it-IT" noProof="0"/>
              <a:t>Sottotitolo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olo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rtlCol="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it-IT" noProof="0"/>
              <a:t>Fare clic per modificare il titolo della presentazione</a:t>
            </a:r>
          </a:p>
        </p:txBody>
      </p:sp>
      <p:sp>
        <p:nvSpPr>
          <p:cNvPr id="3" name="Sottotitolo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it-IT" noProof="0"/>
              <a:t>Fare clic per modificare lo stile del sottotitolo dello schema</a:t>
            </a:r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olo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it-IT" noProof="0"/>
              <a:t>Fare clic per modificare lo stile del titolo dello schema</a:t>
            </a:r>
          </a:p>
        </p:txBody>
      </p:sp>
      <p:sp>
        <p:nvSpPr>
          <p:cNvPr id="2" name="Segnaposto piè di pagina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it-IT" noProof="0"/>
              <a:t>Aggiungere un piè di pagina</a:t>
            </a:r>
          </a:p>
        </p:txBody>
      </p:sp>
      <p:sp>
        <p:nvSpPr>
          <p:cNvPr id="4" name="Segnaposto numero diapositiva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it-IT" noProof="0" smtClean="0"/>
              <a:pPr/>
              <a:t>‹N›</a:t>
            </a:fld>
            <a:endParaRPr lang="it-IT" noProof="0"/>
          </a:p>
        </p:txBody>
      </p:sp>
      <p:sp>
        <p:nvSpPr>
          <p:cNvPr id="3" name="Sottotitolo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it-IT" noProof="0"/>
              <a:t>Fare clic per modificare lo stile del sottotitolo dello schema</a:t>
            </a:r>
          </a:p>
        </p:txBody>
      </p:sp>
      <p:sp>
        <p:nvSpPr>
          <p:cNvPr id="8" name="Figura a mano libera: Forma 7">
            <a:extLst>
              <a:ext uri="{FF2B5EF4-FFF2-40B4-BE49-F238E27FC236}">
                <a16:creationId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r>
              <a:rPr lang="it-IT" noProof="0"/>
              <a:t>Fare clic per modificare il titolo della pagina</a:t>
            </a:r>
          </a:p>
        </p:txBody>
      </p:sp>
      <p:sp>
        <p:nvSpPr>
          <p:cNvPr id="7" name="Segnaposto numero diapositiva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it-IT" noProof="0" smtClean="0"/>
              <a:pPr/>
              <a:t>‹N›</a:t>
            </a:fld>
            <a:endParaRPr lang="it-IT" noProof="0"/>
          </a:p>
        </p:txBody>
      </p:sp>
      <p:sp>
        <p:nvSpPr>
          <p:cNvPr id="3" name="Segnaposto piè di pagina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it-IT" noProof="0"/>
              <a:t>Aggiungere un piè di pagina</a:t>
            </a:r>
          </a:p>
        </p:txBody>
      </p:sp>
      <p:sp>
        <p:nvSpPr>
          <p:cNvPr id="8" name="Rettangolo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Vu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it-IT" noProof="0" smtClean="0"/>
              <a:pPr/>
              <a:t>‹N›</a:t>
            </a:fld>
            <a:endParaRPr lang="it-IT" noProof="0"/>
          </a:p>
        </p:txBody>
      </p:sp>
      <p:sp>
        <p:nvSpPr>
          <p:cNvPr id="2" name="Segnaposto piè di pagina 1">
            <a:extLst>
              <a:ext uri="{FF2B5EF4-FFF2-40B4-BE49-F238E27FC236}">
                <a16:creationId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 rtlCol="0"/>
          <a:lstStyle/>
          <a:p>
            <a:pPr rtl="0"/>
            <a:r>
              <a:rPr lang="it-IT" noProof="0"/>
              <a:t>Aggiungere un piè di pagina</a:t>
            </a:r>
          </a:p>
        </p:txBody>
      </p:sp>
      <p:sp>
        <p:nvSpPr>
          <p:cNvPr id="5" name="Rettangolo 4">
            <a:extLst>
              <a:ext uri="{FF2B5EF4-FFF2-40B4-BE49-F238E27FC236}">
                <a16:creationId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data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44B10D-CA84-4B56-B302-3182D4372698}" type="datetimeFigureOut">
              <a:rPr lang="it-IT" smtClean="0"/>
              <a:t>20/09/2023</a:t>
            </a:fld>
            <a:endParaRPr lang="it-IT"/>
          </a:p>
        </p:txBody>
      </p:sp>
      <p:sp>
        <p:nvSpPr>
          <p:cNvPr id="3" name="Segnaposto piè di pagina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it-IT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CE7C179-0EF3-46F9-A934-B7B0B6406080}" type="slidenum">
              <a:rPr lang="it-IT" smtClean="0"/>
              <a:t>‹N›</a:t>
            </a:fld>
            <a:endParaRPr lang="it-IT"/>
          </a:p>
        </p:txBody>
      </p:sp>
    </p:spTree>
    <p:extLst>
      <p:ext uri="{BB962C8B-B14F-4D97-AF65-F5344CB8AC3E}">
        <p14:creationId xmlns:p14="http://schemas.microsoft.com/office/powerpoint/2010/main" val="52846744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9B0B889-C65B-FF4C-918B-4954416E1A6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565753"/>
            <a:ext cx="5181600" cy="4611210"/>
          </a:xfrm>
          <a:prstGeom prst="rect">
            <a:avLst/>
          </a:prstGeom>
        </p:spPr>
        <p:txBody>
          <a:bodyPr anchor="ctr"/>
          <a:lstStyle/>
          <a:p>
            <a:pPr lvl="0"/>
            <a:r>
              <a:rPr lang="en-US" dirty="0"/>
              <a:t>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CE3671C-C383-B348-9D73-B8EA91AEAB0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565753"/>
            <a:ext cx="5181600" cy="4611210"/>
          </a:xfrm>
          <a:prstGeom prst="rect">
            <a:avLst/>
          </a:prstGeom>
        </p:spPr>
        <p:txBody>
          <a:bodyPr anchor="ctr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2" name="Title 3">
            <a:extLst>
              <a:ext uri="{FF2B5EF4-FFF2-40B4-BE49-F238E27FC236}">
                <a16:creationId xmlns:a16="http://schemas.microsoft.com/office/drawing/2014/main" id="{CDAA201C-6877-19F8-7919-9FA9213C287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1006" y="386150"/>
            <a:ext cx="7231578" cy="694418"/>
          </a:xfrm>
        </p:spPr>
        <p:txBody>
          <a:bodyPr anchor="ctr"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E58C4E4-7DB5-ABEC-448D-F9D84BFCECF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911550" y="386150"/>
            <a:ext cx="3846444" cy="678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15651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apositiva divisor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olo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it-IT" noProof="0"/>
              <a:t>Fare clic per modificare lo stile del titolo dello schema</a:t>
            </a:r>
          </a:p>
        </p:txBody>
      </p:sp>
      <p:sp>
        <p:nvSpPr>
          <p:cNvPr id="2" name="Segnaposto piè di pagina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it-IT" noProof="0"/>
              <a:t>Aggiungere un piè di pagina</a:t>
            </a:r>
          </a:p>
        </p:txBody>
      </p:sp>
      <p:sp>
        <p:nvSpPr>
          <p:cNvPr id="4" name="Segnaposto numero diapositiva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it-IT" noProof="0" smtClean="0"/>
              <a:pPr/>
              <a:t>‹N›</a:t>
            </a:fld>
            <a:endParaRPr lang="it-IT" noProof="0"/>
          </a:p>
        </p:txBody>
      </p:sp>
      <p:sp>
        <p:nvSpPr>
          <p:cNvPr id="9" name="Segnaposto immagine 8">
            <a:extLst>
              <a:ext uri="{FF2B5EF4-FFF2-40B4-BE49-F238E27FC236}">
                <a16:creationId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it-IT" noProof="0"/>
              <a:t>Inserire o trascinare la foto</a:t>
            </a:r>
          </a:p>
        </p:txBody>
      </p:sp>
      <p:sp>
        <p:nvSpPr>
          <p:cNvPr id="3" name="Sottotitolo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it-IT" noProof="0"/>
              <a:t>Fare clic per modificare lo stile del sottotitolo dello schema</a:t>
            </a:r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3">
            <a:extLst>
              <a:ext uri="{FF2B5EF4-FFF2-40B4-BE49-F238E27FC236}">
                <a16:creationId xmlns:a16="http://schemas.microsoft.com/office/drawing/2014/main" id="{501F635D-23A1-327F-2BA1-3C715C0972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1006" y="386150"/>
            <a:ext cx="7231578" cy="694418"/>
          </a:xfrm>
        </p:spPr>
        <p:txBody>
          <a:bodyPr anchor="ctr"/>
          <a:lstStyle/>
          <a:p>
            <a:r>
              <a:rPr lang="en-US" dirty="0"/>
              <a:t>Click to edit Master title style</a:t>
            </a:r>
            <a:endParaRPr lang="en-GB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8C3D295-6128-2CC8-C961-1C104DB603A3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7911550" y="386150"/>
            <a:ext cx="3846444" cy="6787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58442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apositiva divisor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olo 4">
            <a:extLst>
              <a:ext uri="{FF2B5EF4-FFF2-40B4-BE49-F238E27FC236}">
                <a16:creationId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it-IT" noProof="0"/>
              <a:t>Fare clic per modificare lo stile del titolo dello schema</a:t>
            </a:r>
          </a:p>
        </p:txBody>
      </p:sp>
      <p:sp>
        <p:nvSpPr>
          <p:cNvPr id="2" name="Segnaposto piè di pagina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/>
          <a:p>
            <a:pPr rtl="0"/>
            <a:r>
              <a:rPr lang="it-IT" noProof="0"/>
              <a:t>Aggiungere un piè di pagina</a:t>
            </a:r>
          </a:p>
        </p:txBody>
      </p:sp>
      <p:sp>
        <p:nvSpPr>
          <p:cNvPr id="4" name="Segnaposto numero diapositiva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it-IT" noProof="0" smtClean="0"/>
              <a:pPr rtl="0"/>
              <a:t>‹N›</a:t>
            </a:fld>
            <a:endParaRPr lang="it-IT" noProof="0"/>
          </a:p>
        </p:txBody>
      </p:sp>
      <p:sp>
        <p:nvSpPr>
          <p:cNvPr id="3" name="Sottotitolo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 rtlCol="0"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it-IT" noProof="0"/>
              <a:t>Fare clic per modificare lo stile del sottotitolo dello schema</a:t>
            </a:r>
          </a:p>
        </p:txBody>
      </p:sp>
      <p:sp>
        <p:nvSpPr>
          <p:cNvPr id="7" name="Segnaposto immagine 6">
            <a:extLst>
              <a:ext uri="{FF2B5EF4-FFF2-40B4-BE49-F238E27FC236}">
                <a16:creationId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it-IT" noProof="0"/>
              <a:t>Inserire o trascinare la foto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ayout testo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1656000"/>
            <a:ext cx="5472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it-IT" noProof="0"/>
              <a:t>Modifica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9" name="Segnaposto numero diapositiva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it-IT" noProof="0" smtClean="0"/>
              <a:pPr/>
              <a:t>‹N›</a:t>
            </a:fld>
            <a:endParaRPr lang="it-IT" noProof="0"/>
          </a:p>
        </p:txBody>
      </p:sp>
      <p:sp>
        <p:nvSpPr>
          <p:cNvPr id="4" name="Segnaposto piè di pagina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it-IT" noProof="0"/>
              <a:t>Aggiungere un piè di pagina</a:t>
            </a:r>
          </a:p>
        </p:txBody>
      </p:sp>
      <p:sp>
        <p:nvSpPr>
          <p:cNvPr id="5" name="Titolo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 rtlCol="0"/>
          <a:lstStyle/>
          <a:p>
            <a:pPr rtl="0"/>
            <a:r>
              <a:rPr lang="it-IT" noProof="0"/>
              <a:t>Fare clic per modificare lo stile del titolo dello schema</a:t>
            </a:r>
          </a:p>
        </p:txBody>
      </p:sp>
      <p:sp>
        <p:nvSpPr>
          <p:cNvPr id="11" name="Rettangolo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12" name="Sottotitolo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it-IT" noProof="0"/>
              <a:t>Sottotitolo</a:t>
            </a:r>
          </a:p>
        </p:txBody>
      </p:sp>
      <p:sp>
        <p:nvSpPr>
          <p:cNvPr id="13" name="Segnaposto immagine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it-IT" noProof="0"/>
              <a:t>Inserire o trascinare la foto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ayout test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6300087" y="1656000"/>
            <a:ext cx="5472000" cy="4464000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it-IT" noProof="0"/>
              <a:t>Modifica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5" name="Titolo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 rtlCol="0"/>
          <a:lstStyle/>
          <a:p>
            <a:pPr rtl="0"/>
            <a:r>
              <a:rPr lang="it-IT" noProof="0"/>
              <a:t>Fare clic per modificare lo stile del titolo dello schema</a:t>
            </a:r>
          </a:p>
        </p:txBody>
      </p:sp>
      <p:sp>
        <p:nvSpPr>
          <p:cNvPr id="12" name="Sottotitolo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it-IT" noProof="0"/>
              <a:t>Sottotitolo</a:t>
            </a:r>
          </a:p>
        </p:txBody>
      </p:sp>
      <p:sp>
        <p:nvSpPr>
          <p:cNvPr id="9" name="Segnaposto numero diapositiva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it-IT" noProof="0" smtClean="0"/>
              <a:pPr/>
              <a:t>‹N›</a:t>
            </a:fld>
            <a:endParaRPr lang="it-IT" noProof="0"/>
          </a:p>
        </p:txBody>
      </p:sp>
      <p:sp>
        <p:nvSpPr>
          <p:cNvPr id="4" name="Segnaposto piè di pagina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it-IT" noProof="0"/>
              <a:t>Aggiungere un piè di pagina</a:t>
            </a:r>
          </a:p>
        </p:txBody>
      </p:sp>
      <p:sp>
        <p:nvSpPr>
          <p:cNvPr id="11" name="Rettangolo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14" name="Segnaposto immagine 13">
            <a:extLst>
              <a:ext uri="{FF2B5EF4-FFF2-40B4-BE49-F238E27FC236}">
                <a16:creationId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rtlCol="0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rtl="0"/>
            <a:r>
              <a:rPr lang="it-IT" noProof="0"/>
              <a:t>Inserire o trascinare la foto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sinistro confronto 1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432000" y="1344711"/>
            <a:ext cx="5472000" cy="360000"/>
          </a:xfrm>
        </p:spPr>
        <p:txBody>
          <a:bodyPr rtlCol="0" anchor="t"/>
          <a:lstStyle>
            <a:lvl1pPr marL="0" indent="0" rtl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it-IT" noProof="0"/>
              <a:t>Modifica gli stili del testo dello schema</a:t>
            </a:r>
          </a:p>
        </p:txBody>
      </p:sp>
      <p:sp>
        <p:nvSpPr>
          <p:cNvPr id="4" name="Segnaposto contenuto 2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432000" y="1921682"/>
            <a:ext cx="5472000" cy="4198318"/>
          </a:xfrm>
        </p:spPr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it-IT" noProof="0"/>
              <a:t>Modifica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11" name="Segnaposto numero diapositiva 10">
            <a:extLst>
              <a:ext uri="{FF2B5EF4-FFF2-40B4-BE49-F238E27FC236}">
                <a16:creationId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it-IT" noProof="0" smtClean="0"/>
              <a:pPr/>
              <a:t>‹N›</a:t>
            </a:fld>
            <a:endParaRPr lang="it-IT" noProof="0"/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 rtlCol="0"/>
          <a:lstStyle/>
          <a:p>
            <a:pPr rtl="0"/>
            <a:r>
              <a:rPr lang="it-IT" noProof="0"/>
              <a:t>Aggiungere un piè di pagina</a:t>
            </a:r>
          </a:p>
        </p:txBody>
      </p:sp>
      <p:sp>
        <p:nvSpPr>
          <p:cNvPr id="6" name="Titolo 5">
            <a:extLst>
              <a:ext uri="{FF2B5EF4-FFF2-40B4-BE49-F238E27FC236}">
                <a16:creationId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it-IT" noProof="0"/>
              <a:t>Fare clic per modificare lo stile del titolo dello schema</a:t>
            </a:r>
          </a:p>
        </p:txBody>
      </p:sp>
      <p:sp>
        <p:nvSpPr>
          <p:cNvPr id="13" name="Rettangolo 12">
            <a:extLst>
              <a:ext uri="{FF2B5EF4-FFF2-40B4-BE49-F238E27FC236}">
                <a16:creationId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14" name="Segnaposto testo 4">
            <a:extLst>
              <a:ext uri="{FF2B5EF4-FFF2-40B4-BE49-F238E27FC236}">
                <a16:creationId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266700" indent="-266700" rtl="0">
              <a:buNone/>
              <a:defRPr lang="en-US" sz="2400" b="1"/>
            </a:lvl1pPr>
          </a:lstStyle>
          <a:p>
            <a:pPr marL="266700" lvl="0" indent="-266700" rtl="0"/>
            <a:r>
              <a:rPr lang="it-IT" noProof="0"/>
              <a:t>Modifica gli stili del testo dello schema</a:t>
            </a:r>
          </a:p>
        </p:txBody>
      </p:sp>
      <p:sp>
        <p:nvSpPr>
          <p:cNvPr id="16" name="Segnaposto contenuto 5">
            <a:extLst>
              <a:ext uri="{FF2B5EF4-FFF2-40B4-BE49-F238E27FC236}">
                <a16:creationId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288002" y="1921683"/>
            <a:ext cx="5483996" cy="4198318"/>
          </a:xfrm>
        </p:spPr>
        <p:txBody>
          <a:bodyPr rtlCol="0"/>
          <a:lstStyle/>
          <a:p>
            <a:pPr lvl="0" rtl="0"/>
            <a:r>
              <a:rPr lang="it-IT" noProof="0"/>
              <a:t>Modifica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dascalia foto gra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egnaposto numero diapositiva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it-IT" noProof="0" smtClean="0"/>
              <a:pPr/>
              <a:t>‹N›</a:t>
            </a:fld>
            <a:endParaRPr lang="it-IT" noProof="0"/>
          </a:p>
        </p:txBody>
      </p:sp>
      <p:sp>
        <p:nvSpPr>
          <p:cNvPr id="4" name="Segnaposto piè di pagina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it-IT" noProof="0"/>
              <a:t>Aggiungere un piè di pagina</a:t>
            </a:r>
          </a:p>
        </p:txBody>
      </p:sp>
      <p:sp>
        <p:nvSpPr>
          <p:cNvPr id="8" name="Segnaposto contenuto 2">
            <a:extLst>
              <a:ext uri="{FF2B5EF4-FFF2-40B4-BE49-F238E27FC236}">
                <a16:creationId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it-IT" noProof="0"/>
              <a:t>Immettere la didascalia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Foto gra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egnaposto immagine 4">
            <a:extLst>
              <a:ext uri="{FF2B5EF4-FFF2-40B4-BE49-F238E27FC236}">
                <a16:creationId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 rtl="0"/>
            <a:r>
              <a:rPr lang="it-IT" noProof="0"/>
              <a:t>Inserire o trascinare la foto</a:t>
            </a:r>
          </a:p>
        </p:txBody>
      </p:sp>
      <p:sp>
        <p:nvSpPr>
          <p:cNvPr id="3" name="Segnaposto contenuto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rtlCol="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 rtl="0"/>
            <a:r>
              <a:rPr lang="it-IT" noProof="0"/>
              <a:t>Immettere la didascalia</a:t>
            </a:r>
          </a:p>
        </p:txBody>
      </p:sp>
      <p:sp>
        <p:nvSpPr>
          <p:cNvPr id="9" name="Segnaposto numero diapositiva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rtl="0"/>
            <a:fld id="{19B51A1E-902D-48AF-9020-955120F399B6}" type="slidenum">
              <a:rPr lang="it-IT" noProof="0" smtClean="0"/>
              <a:pPr/>
              <a:t>‹N›</a:t>
            </a:fld>
            <a:endParaRPr lang="it-IT" noProof="0"/>
          </a:p>
        </p:txBody>
      </p:sp>
      <p:sp>
        <p:nvSpPr>
          <p:cNvPr id="4" name="Segnaposto piè di pagina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 rtlCol="0"/>
          <a:lstStyle/>
          <a:p>
            <a:pPr rtl="0"/>
            <a:r>
              <a:rPr lang="it-IT" noProof="0"/>
              <a:t>Aggiungere un piè di pagina</a:t>
            </a:r>
          </a:p>
        </p:txBody>
      </p:sp>
      <p:sp>
        <p:nvSpPr>
          <p:cNvPr id="2" name="Titolo 1">
            <a:extLst>
              <a:ext uri="{FF2B5EF4-FFF2-40B4-BE49-F238E27FC236}">
                <a16:creationId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it-IT" noProof="0"/>
              <a:t>Fare clic per modificare lo stile del titolo dello schema</a:t>
            </a:r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Grazi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Segnaposto immagine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 rtl="0">
              <a:buNone/>
            </a:pPr>
            <a:r>
              <a:rPr lang="it-IT" noProof="0"/>
              <a:t>Inserire o trascinare la foto</a:t>
            </a:r>
          </a:p>
        </p:txBody>
      </p:sp>
      <p:sp>
        <p:nvSpPr>
          <p:cNvPr id="2" name="Titolo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 rtl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it-IT" noProof="0"/>
              <a:t>Grazie</a:t>
            </a:r>
          </a:p>
        </p:txBody>
      </p:sp>
      <p:sp>
        <p:nvSpPr>
          <p:cNvPr id="7" name="Segnaposto testo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it-IT" noProof="0"/>
              <a:t>Nome completo</a:t>
            </a:r>
          </a:p>
        </p:txBody>
      </p:sp>
      <p:sp>
        <p:nvSpPr>
          <p:cNvPr id="8" name="Segnaposto testo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it-IT" noProof="0"/>
              <a:t>Numero di telefono</a:t>
            </a:r>
          </a:p>
        </p:txBody>
      </p:sp>
      <p:sp>
        <p:nvSpPr>
          <p:cNvPr id="9" name="Segnaposto testo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it-IT" noProof="0"/>
              <a:t>Indirizzo di posta elettronica o handle di social media</a:t>
            </a:r>
          </a:p>
        </p:txBody>
      </p:sp>
      <p:sp>
        <p:nvSpPr>
          <p:cNvPr id="10" name="Segnaposto testo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 rtlCol="0"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it-IT" noProof="0"/>
              <a:t>Sito Web della società</a:t>
            </a:r>
          </a:p>
        </p:txBody>
      </p:sp>
      <p:sp>
        <p:nvSpPr>
          <p:cNvPr id="100" name="Figura a mano libera: Forma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it-IT" noProof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titolo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pPr rtl="0"/>
            <a:r>
              <a:rPr lang="it-IT" noProof="0"/>
              <a:t>Fare clic per modificare il titolo della pagina</a:t>
            </a:r>
          </a:p>
        </p:txBody>
      </p:sp>
      <p:sp>
        <p:nvSpPr>
          <p:cNvPr id="3" name="Segnaposto testo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 rtl="0"/>
            <a:r>
              <a:rPr lang="it-IT" noProof="0"/>
              <a:t>Modifica gli stili del testo dello schema</a:t>
            </a:r>
          </a:p>
          <a:p>
            <a:pPr lvl="1" rtl="0"/>
            <a:r>
              <a:rPr lang="it-IT" noProof="0"/>
              <a:t>Secondo livello</a:t>
            </a:r>
          </a:p>
          <a:p>
            <a:pPr lvl="2" rtl="0"/>
            <a:r>
              <a:rPr lang="it-IT" noProof="0"/>
              <a:t>Terzo livello</a:t>
            </a:r>
          </a:p>
          <a:p>
            <a:pPr lvl="3" rtl="0"/>
            <a:r>
              <a:rPr lang="it-IT" noProof="0"/>
              <a:t>Quarto livello</a:t>
            </a:r>
          </a:p>
          <a:p>
            <a:pPr lvl="4" rtl="0"/>
            <a:r>
              <a:rPr lang="it-IT" noProof="0"/>
              <a:t>Quinto livello</a:t>
            </a:r>
          </a:p>
        </p:txBody>
      </p:sp>
      <p:sp>
        <p:nvSpPr>
          <p:cNvPr id="5" name="Segnaposto piè di pagina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pPr rtl="0"/>
            <a:r>
              <a:rPr lang="it-IT" noProof="0"/>
              <a:t>Aggiungere un piè di pagina</a:t>
            </a:r>
          </a:p>
        </p:txBody>
      </p:sp>
      <p:sp>
        <p:nvSpPr>
          <p:cNvPr id="6" name="Segnaposto numero diapositiva 5">
            <a:extLst>
              <a:ext uri="{FF2B5EF4-FFF2-40B4-BE49-F238E27FC236}">
                <a16:creationId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pPr rtl="0"/>
            <a:fld id="{19B51A1E-902D-48AF-9020-955120F399B6}" type="slidenum">
              <a:rPr lang="it-IT" noProof="0" smtClean="0"/>
              <a:pPr/>
              <a:t>‹N›</a:t>
            </a:fld>
            <a:endParaRPr lang="it-IT" noProof="0"/>
          </a:p>
        </p:txBody>
      </p:sp>
      <p:sp>
        <p:nvSpPr>
          <p:cNvPr id="10" name="Rettangolo 9">
            <a:extLst>
              <a:ext uri="{FF2B5EF4-FFF2-40B4-BE49-F238E27FC236}">
                <a16:creationId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it-IT" noProof="0"/>
          </a:p>
        </p:txBody>
      </p:sp>
      <p:sp>
        <p:nvSpPr>
          <p:cNvPr id="11" name="Casella di testo 10">
            <a:extLst>
              <a:ext uri="{FF2B5EF4-FFF2-40B4-BE49-F238E27FC236}">
                <a16:creationId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 rtl="0">
              <a:lnSpc>
                <a:spcPts val="1000"/>
              </a:lnSpc>
            </a:pPr>
            <a:r>
              <a:rPr lang="it-IT" sz="1400" b="1" spc="0" noProof="0">
                <a:solidFill>
                  <a:schemeClr val="accent1"/>
                </a:solidFill>
                <a:latin typeface="Garamond" panose="02020404030301010803" pitchFamily="18" charset="0"/>
              </a:rPr>
              <a:t>IL MEGLIO DEL </a:t>
            </a:r>
            <a:r>
              <a:rPr lang="it-IT" sz="1400" b="0" i="1" spc="0" noProof="0">
                <a:solidFill>
                  <a:schemeClr val="accent1"/>
                </a:solidFill>
                <a:latin typeface="Garamond" panose="02020404030301010803" pitchFamily="18" charset="0"/>
              </a:rPr>
              <a:t>Bio</a:t>
            </a:r>
            <a:br>
              <a:rPr lang="it-IT" sz="1400" b="0" i="1" spc="0" noProof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it-IT" sz="700" spc="300" noProof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AZIENDA BIOLOGICA</a:t>
            </a:r>
            <a:endParaRPr lang="it-IT" sz="1800" spc="300" baseline="0" noProof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55" r:id="rId17"/>
    <p:sldLayoutId id="2147483676" r:id="rId18"/>
    <p:sldLayoutId id="2147483677" r:id="rId19"/>
    <p:sldLayoutId id="2147483678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26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28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3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jpg"/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37.png"/><Relationship Id="rId4" Type="http://schemas.openxmlformats.org/officeDocument/2006/relationships/image" Target="../media/image36.jpe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3" Type="http://schemas.openxmlformats.org/officeDocument/2006/relationships/image" Target="../media/image2.png"/><Relationship Id="rId7" Type="http://schemas.openxmlformats.org/officeDocument/2006/relationships/image" Target="../media/image4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5.png"/><Relationship Id="rId5" Type="http://schemas.openxmlformats.org/officeDocument/2006/relationships/image" Target="../media/image44.png"/><Relationship Id="rId10" Type="http://schemas.openxmlformats.org/officeDocument/2006/relationships/image" Target="../media/image49.png"/><Relationship Id="rId4" Type="http://schemas.openxmlformats.org/officeDocument/2006/relationships/image" Target="../media/image43.png"/><Relationship Id="rId9" Type="http://schemas.openxmlformats.org/officeDocument/2006/relationships/image" Target="../media/image4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2.png"/><Relationship Id="rId5" Type="http://schemas.openxmlformats.org/officeDocument/2006/relationships/image" Target="../media/image51.png"/><Relationship Id="rId4" Type="http://schemas.openxmlformats.org/officeDocument/2006/relationships/image" Target="../media/image50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55.png"/></Relationships>
</file>

<file path=ppt/slides/_rels/slide2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13" Type="http://schemas.microsoft.com/office/2007/relationships/diagramDrawing" Target="../diagrams/drawing2.xml"/><Relationship Id="rId3" Type="http://schemas.openxmlformats.org/officeDocument/2006/relationships/image" Target="../media/image2.png"/><Relationship Id="rId7" Type="http://schemas.openxmlformats.org/officeDocument/2006/relationships/diagramColors" Target="../diagrams/colors1.xml"/><Relationship Id="rId12" Type="http://schemas.openxmlformats.org/officeDocument/2006/relationships/diagramColors" Target="../diagrams/colors2.xml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8.png"/><Relationship Id="rId1" Type="http://schemas.openxmlformats.org/officeDocument/2006/relationships/slideLayout" Target="../slideLayouts/slideLayout16.xml"/><Relationship Id="rId6" Type="http://schemas.openxmlformats.org/officeDocument/2006/relationships/diagramQuickStyle" Target="../diagrams/quickStyle1.xml"/><Relationship Id="rId11" Type="http://schemas.openxmlformats.org/officeDocument/2006/relationships/diagramQuickStyle" Target="../diagrams/quickStyle2.xml"/><Relationship Id="rId5" Type="http://schemas.openxmlformats.org/officeDocument/2006/relationships/diagramLayout" Target="../diagrams/layout1.xml"/><Relationship Id="rId15" Type="http://schemas.openxmlformats.org/officeDocument/2006/relationships/image" Target="../media/image7.png"/><Relationship Id="rId10" Type="http://schemas.openxmlformats.org/officeDocument/2006/relationships/diagramLayout" Target="../diagrams/layout2.xml"/><Relationship Id="rId4" Type="http://schemas.openxmlformats.org/officeDocument/2006/relationships/diagramData" Target="../diagrams/data1.xml"/><Relationship Id="rId9" Type="http://schemas.openxmlformats.org/officeDocument/2006/relationships/diagramData" Target="../diagrams/data2.xml"/><Relationship Id="rId14" Type="http://schemas.openxmlformats.org/officeDocument/2006/relationships/image" Target="../media/image6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60.jpeg"/><Relationship Id="rId5" Type="http://schemas.openxmlformats.org/officeDocument/2006/relationships/image" Target="../media/image59.jpeg"/><Relationship Id="rId4" Type="http://schemas.openxmlformats.org/officeDocument/2006/relationships/image" Target="../media/image58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19.xml"/><Relationship Id="rId5" Type="http://schemas.openxmlformats.org/officeDocument/2006/relationships/image" Target="../media/image64.png"/><Relationship Id="rId4" Type="http://schemas.openxmlformats.org/officeDocument/2006/relationships/image" Target="../media/image6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7" Type="http://schemas.openxmlformats.org/officeDocument/2006/relationships/image" Target="../media/image6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68.png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0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eg"/><Relationship Id="rId1" Type="http://schemas.openxmlformats.org/officeDocument/2006/relationships/slideLayout" Target="../slideLayouts/slideLayout1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16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doi.org/10.3389/frsc.2021.768227" TargetMode="External"/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76.png"/><Relationship Id="rId5" Type="http://schemas.openxmlformats.org/officeDocument/2006/relationships/image" Target="../media/image75.png"/><Relationship Id="rId4" Type="http://schemas.openxmlformats.org/officeDocument/2006/relationships/image" Target="../media/image74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16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84.png"/><Relationship Id="rId5" Type="http://schemas.openxmlformats.org/officeDocument/2006/relationships/image" Target="../media/image83.png"/><Relationship Id="rId4" Type="http://schemas.openxmlformats.org/officeDocument/2006/relationships/image" Target="../media/image82.pn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hyperlink" Target="mailto:l.bisceglia@aress.regione.puglia.it" TargetMode="External"/><Relationship Id="rId1" Type="http://schemas.openxmlformats.org/officeDocument/2006/relationships/slideLayout" Target="../slideLayouts/slideLayout1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14.png"/><Relationship Id="rId4" Type="http://schemas.openxmlformats.org/officeDocument/2006/relationships/image" Target="../media/image13.sv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20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Titolo 1047">
            <a:extLst>
              <a:ext uri="{FF2B5EF4-FFF2-40B4-BE49-F238E27FC236}">
                <a16:creationId xmlns:a16="http://schemas.microsoft.com/office/drawing/2014/main" id="{68A307F8-C872-4697-8D01-93B84BB73EF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-5208"/>
            <a:ext cx="12192000" cy="6863208"/>
          </a:xfrm>
          <a:solidFill>
            <a:schemeClr val="bg1">
              <a:alpha val="55000"/>
            </a:schemeClr>
          </a:solidFill>
        </p:spPr>
        <p:txBody>
          <a:bodyPr rtlCol="0"/>
          <a:lstStyle/>
          <a:p>
            <a:pPr rtl="0"/>
            <a:r>
              <a:rPr lang="it-IT" sz="5000" dirty="0"/>
              <a:t>Ambiente e salute: la prospettiva One Health in ambito urbano </a:t>
            </a:r>
            <a:br>
              <a:rPr lang="it-IT" sz="5000" dirty="0"/>
            </a:br>
            <a:r>
              <a:rPr lang="it-IT" sz="5000" dirty="0"/>
              <a:t>SALUTE UMANA</a:t>
            </a:r>
          </a:p>
        </p:txBody>
      </p:sp>
      <p:sp>
        <p:nvSpPr>
          <p:cNvPr id="7" name="Sottotitolo 6">
            <a:extLst>
              <a:ext uri="{FF2B5EF4-FFF2-40B4-BE49-F238E27FC236}">
                <a16:creationId xmlns:a16="http://schemas.microsoft.com/office/drawing/2014/main" id="{8048916E-B2F5-82A0-9F21-9F1FFD0AB92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7539652" cy="999487"/>
          </a:xfrm>
        </p:spPr>
        <p:txBody>
          <a:bodyPr/>
          <a:lstStyle/>
          <a:p>
            <a:r>
              <a:rPr lang="it-IT" dirty="0"/>
              <a:t>Lucia Bisceglia, Anna Maria Nannavecchia – AReSS Puglia</a:t>
            </a:r>
          </a:p>
        </p:txBody>
      </p:sp>
      <p:pic>
        <p:nvPicPr>
          <p:cNvPr id="2" name="Immagine 1">
            <a:extLst>
              <a:ext uri="{FF2B5EF4-FFF2-40B4-BE49-F238E27FC236}">
                <a16:creationId xmlns:a16="http://schemas.microsoft.com/office/drawing/2014/main" id="{0E8660D7-C66F-4EC6-9F16-96E755223B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45043"/>
            <a:ext cx="1655705" cy="1520890"/>
          </a:xfrm>
          <a:prstGeom prst="rect">
            <a:avLst/>
          </a:prstGeom>
        </p:spPr>
      </p:pic>
      <p:pic>
        <p:nvPicPr>
          <p:cNvPr id="3" name="Immagine 2">
            <a:extLst>
              <a:ext uri="{FF2B5EF4-FFF2-40B4-BE49-F238E27FC236}">
                <a16:creationId xmlns:a16="http://schemas.microsoft.com/office/drawing/2014/main" id="{485BD6D3-7E71-4A45-A0EA-89E30A39EE3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82688" y="6389851"/>
            <a:ext cx="2426624" cy="376082"/>
          </a:xfrm>
          <a:prstGeom prst="rect">
            <a:avLst/>
          </a:prstGeom>
        </p:spPr>
      </p:pic>
      <p:pic>
        <p:nvPicPr>
          <p:cNvPr id="9" name="Immagine 8">
            <a:extLst>
              <a:ext uri="{FF2B5EF4-FFF2-40B4-BE49-F238E27FC236}">
                <a16:creationId xmlns:a16="http://schemas.microsoft.com/office/drawing/2014/main" id="{EB4EABC5-B544-22E9-64FD-D994C823B6A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0"/>
            <a:ext cx="4763165" cy="847843"/>
          </a:xfrm>
          <a:prstGeom prst="rect">
            <a:avLst/>
          </a:prstGeom>
        </p:spPr>
      </p:pic>
      <p:pic>
        <p:nvPicPr>
          <p:cNvPr id="12" name="Immagine 11">
            <a:extLst>
              <a:ext uri="{FF2B5EF4-FFF2-40B4-BE49-F238E27FC236}">
                <a16:creationId xmlns:a16="http://schemas.microsoft.com/office/drawing/2014/main" id="{145E14DB-B66E-9729-FF92-F27E13A6513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47948" y="-7323"/>
            <a:ext cx="4143953" cy="8551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996169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olo 6">
            <a:extLst>
              <a:ext uri="{FF2B5EF4-FFF2-40B4-BE49-F238E27FC236}">
                <a16:creationId xmlns:a16="http://schemas.microsoft.com/office/drawing/2014/main" id="{F40B7F6A-77F0-9D93-7FA8-1FCCFA6842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Le isole di calore urbano</a:t>
            </a:r>
          </a:p>
        </p:txBody>
      </p:sp>
      <p:sp>
        <p:nvSpPr>
          <p:cNvPr id="5" name="Segnaposto numero diapositiva 4">
            <a:extLst>
              <a:ext uri="{FF2B5EF4-FFF2-40B4-BE49-F238E27FC236}">
                <a16:creationId xmlns:a16="http://schemas.microsoft.com/office/drawing/2014/main" id="{BDD5A594-D852-43BB-B591-E9D9027253B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it-IT" smtClean="0"/>
              <a:pPr rtl="0"/>
              <a:t>10</a:t>
            </a:fld>
            <a:endParaRPr lang="it-IT"/>
          </a:p>
        </p:txBody>
      </p:sp>
      <p:pic>
        <p:nvPicPr>
          <p:cNvPr id="9" name="Immagine 8">
            <a:extLst>
              <a:ext uri="{FF2B5EF4-FFF2-40B4-BE49-F238E27FC236}">
                <a16:creationId xmlns:a16="http://schemas.microsoft.com/office/drawing/2014/main" id="{663E1F8A-1097-41CC-A107-A27FCD53F8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45043"/>
            <a:ext cx="1655705" cy="1520890"/>
          </a:xfrm>
          <a:prstGeom prst="rect">
            <a:avLst/>
          </a:prstGeom>
        </p:spPr>
      </p:pic>
      <p:pic>
        <p:nvPicPr>
          <p:cNvPr id="10" name="Immagine 9">
            <a:extLst>
              <a:ext uri="{FF2B5EF4-FFF2-40B4-BE49-F238E27FC236}">
                <a16:creationId xmlns:a16="http://schemas.microsoft.com/office/drawing/2014/main" id="{4F73C588-CC36-4C3E-AFEA-81A60A8CE75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29677" y="1107860"/>
            <a:ext cx="6994649" cy="2935387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53F2C3C7-D1C0-41E5-BE5D-7013C5D725C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471651" y="1645897"/>
            <a:ext cx="4700471" cy="3723312"/>
          </a:xfrm>
          <a:prstGeom prst="rect">
            <a:avLst/>
          </a:prstGeom>
        </p:spPr>
      </p:pic>
      <p:sp>
        <p:nvSpPr>
          <p:cNvPr id="15" name="CasellaDiTesto 14">
            <a:extLst>
              <a:ext uri="{FF2B5EF4-FFF2-40B4-BE49-F238E27FC236}">
                <a16:creationId xmlns:a16="http://schemas.microsoft.com/office/drawing/2014/main" id="{E96B63DA-C5A7-444F-95D9-863FF2CE80BB}"/>
              </a:ext>
            </a:extLst>
          </p:cNvPr>
          <p:cNvSpPr txBox="1"/>
          <p:nvPr/>
        </p:nvSpPr>
        <p:spPr>
          <a:xfrm>
            <a:off x="5211146" y="6176868"/>
            <a:ext cx="1945433" cy="52594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2" name="CasellaDiTesto 1">
            <a:extLst>
              <a:ext uri="{FF2B5EF4-FFF2-40B4-BE49-F238E27FC236}">
                <a16:creationId xmlns:a16="http://schemas.microsoft.com/office/drawing/2014/main" id="{8DAAB7FF-2AC1-473F-9A89-F5921CE52BE9}"/>
              </a:ext>
            </a:extLst>
          </p:cNvPr>
          <p:cNvSpPr txBox="1"/>
          <p:nvPr/>
        </p:nvSpPr>
        <p:spPr>
          <a:xfrm>
            <a:off x="7517291" y="5389708"/>
            <a:ext cx="4654831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200" dirty="0"/>
              <a:t>Morabito M, et al. (2015) Urban-Hazard Risk Analysis: Mapping of Heat-Related Risks in the Elderly in Major Italian Cities. </a:t>
            </a:r>
            <a:r>
              <a:rPr lang="en-US" sz="1200" dirty="0" err="1"/>
              <a:t>PLoS</a:t>
            </a:r>
            <a:r>
              <a:rPr lang="en-US" sz="1200" dirty="0"/>
              <a:t> ONE 10(5): e0127277. https://doi.org/10.1371/journal.pone.0127277</a:t>
            </a:r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3F441E39-8D52-2725-CA64-B57024E3393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574235" y="4053186"/>
            <a:ext cx="4207084" cy="2810446"/>
          </a:xfrm>
          <a:prstGeom prst="rect">
            <a:avLst/>
          </a:prstGeom>
        </p:spPr>
      </p:pic>
      <p:pic>
        <p:nvPicPr>
          <p:cNvPr id="8" name="Immagine 7">
            <a:extLst>
              <a:ext uri="{FF2B5EF4-FFF2-40B4-BE49-F238E27FC236}">
                <a16:creationId xmlns:a16="http://schemas.microsoft.com/office/drawing/2014/main" id="{4132E629-E41E-764E-0246-479F37D27B2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474225" y="6474455"/>
            <a:ext cx="1591944" cy="3651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05960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F0E4A81D-1A53-4EB4-9CF9-30231036BB3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0835" y="1706773"/>
            <a:ext cx="5315165" cy="1143000"/>
          </a:xfrm>
        </p:spPr>
        <p:txBody>
          <a:bodyPr anchor="ctr" anchorCtr="0">
            <a:noAutofit/>
          </a:bodyPr>
          <a:lstStyle/>
          <a:p>
            <a:pPr algn="l"/>
            <a:r>
              <a:rPr lang="it-IT" sz="2500" b="1" dirty="0">
                <a:solidFill>
                  <a:srgbClr val="971B1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Mortalità attribuibile alle elevate temperature e frazione attribuibile in Italia, 2015 </a:t>
            </a:r>
            <a:br>
              <a:rPr lang="it-IT" sz="2800" dirty="0">
                <a:latin typeface="Verdana" panose="020B0604030504040204" pitchFamily="34" charset="0"/>
                <a:ea typeface="Verdana" panose="020B0604030504040204" pitchFamily="34" charset="0"/>
              </a:rPr>
            </a:br>
            <a:endParaRPr lang="it-IT" sz="2800" dirty="0">
              <a:latin typeface="Verdana" panose="020B0604030504040204" pitchFamily="34" charset="0"/>
              <a:ea typeface="Verdana" panose="020B0604030504040204" pitchFamily="34" charset="0"/>
            </a:endParaRPr>
          </a:p>
        </p:txBody>
      </p:sp>
      <p:pic>
        <p:nvPicPr>
          <p:cNvPr id="5" name="Segnaposto contenuto 4">
            <a:extLst>
              <a:ext uri="{FF2B5EF4-FFF2-40B4-BE49-F238E27FC236}">
                <a16:creationId xmlns:a16="http://schemas.microsoft.com/office/drawing/2014/main" id="{5A9B9F90-9F44-4F69-AED7-847B5B0BEE09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0" y="3700702"/>
            <a:ext cx="12076043" cy="2004765"/>
          </a:xfrm>
        </p:spPr>
      </p:pic>
      <p:pic>
        <p:nvPicPr>
          <p:cNvPr id="4" name="Immagine 3">
            <a:extLst>
              <a:ext uri="{FF2B5EF4-FFF2-40B4-BE49-F238E27FC236}">
                <a16:creationId xmlns:a16="http://schemas.microsoft.com/office/drawing/2014/main" id="{F256BDBC-00BF-42BF-807E-4918104F1E0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93064" y="896518"/>
            <a:ext cx="4257135" cy="2378720"/>
          </a:xfrm>
          <a:prstGeom prst="rect">
            <a:avLst/>
          </a:prstGeom>
        </p:spPr>
      </p:pic>
      <p:sp>
        <p:nvSpPr>
          <p:cNvPr id="6" name="CasellaDiTesto 5">
            <a:extLst>
              <a:ext uri="{FF2B5EF4-FFF2-40B4-BE49-F238E27FC236}">
                <a16:creationId xmlns:a16="http://schemas.microsoft.com/office/drawing/2014/main" id="{BBB07B67-A84B-79C1-116B-372903C7A9DD}"/>
              </a:ext>
            </a:extLst>
          </p:cNvPr>
          <p:cNvSpPr txBox="1"/>
          <p:nvPr/>
        </p:nvSpPr>
        <p:spPr>
          <a:xfrm>
            <a:off x="7461802" y="5961482"/>
            <a:ext cx="609765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it-IT" sz="1800" dirty="0">
                <a:latin typeface="Verdana" panose="020B0604030504040204" pitchFamily="34" charset="0"/>
                <a:ea typeface="Verdana" panose="020B0604030504040204" pitchFamily="34" charset="0"/>
              </a:rPr>
              <a:t>(</a:t>
            </a:r>
            <a:r>
              <a:rPr lang="en-US" sz="1800" dirty="0" err="1">
                <a:latin typeface="Verdana" panose="020B0604030504040204" pitchFamily="34" charset="0"/>
                <a:ea typeface="Verdana" panose="020B0604030504040204" pitchFamily="34" charset="0"/>
              </a:rPr>
              <a:t>Rapporti</a:t>
            </a:r>
            <a:r>
              <a:rPr lang="en-US" sz="1800" dirty="0">
                <a:latin typeface="Verdana" panose="020B0604030504040204" pitchFamily="34" charset="0"/>
                <a:ea typeface="Verdana" panose="020B0604030504040204" pitchFamily="34" charset="0"/>
              </a:rPr>
              <a:t>  ISTISAN , ISS , 2021)</a:t>
            </a:r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210383790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numero diapositiva 2">
            <a:extLst>
              <a:ext uri="{FF2B5EF4-FFF2-40B4-BE49-F238E27FC236}">
                <a16:creationId xmlns:a16="http://schemas.microsoft.com/office/drawing/2014/main" id="{947EE112-5454-0276-08AD-B351B5C4F2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19B51A1E-902D-48AF-9020-955120F399B6}" type="slidenum">
              <a:rPr lang="it-IT" noProof="0" smtClean="0"/>
              <a:pPr rtl="0"/>
              <a:t>12</a:t>
            </a:fld>
            <a:endParaRPr lang="it-IT" noProof="0"/>
          </a:p>
        </p:txBody>
      </p:sp>
      <p:pic>
        <p:nvPicPr>
          <p:cNvPr id="7" name="Immagine 6">
            <a:extLst>
              <a:ext uri="{FF2B5EF4-FFF2-40B4-BE49-F238E27FC236}">
                <a16:creationId xmlns:a16="http://schemas.microsoft.com/office/drawing/2014/main" id="{194DB7B6-6446-848C-89CC-608E8CC431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688735"/>
            <a:ext cx="12192000" cy="2101226"/>
          </a:xfrm>
          <a:prstGeom prst="rect">
            <a:avLst/>
          </a:prstGeom>
        </p:spPr>
      </p:pic>
      <p:pic>
        <p:nvPicPr>
          <p:cNvPr id="9" name="Immagine 8">
            <a:extLst>
              <a:ext uri="{FF2B5EF4-FFF2-40B4-BE49-F238E27FC236}">
                <a16:creationId xmlns:a16="http://schemas.microsoft.com/office/drawing/2014/main" id="{6AEF7BEE-C18F-9DB4-A7B3-7D23DB7C453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72154" y="0"/>
            <a:ext cx="3019846" cy="800212"/>
          </a:xfrm>
          <a:prstGeom prst="rect">
            <a:avLst/>
          </a:prstGeom>
        </p:spPr>
      </p:pic>
      <p:pic>
        <p:nvPicPr>
          <p:cNvPr id="11" name="Immagine 10">
            <a:extLst>
              <a:ext uri="{FF2B5EF4-FFF2-40B4-BE49-F238E27FC236}">
                <a16:creationId xmlns:a16="http://schemas.microsoft.com/office/drawing/2014/main" id="{9848C4AC-AF96-A7D0-EE9A-C5F5C223DAF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570383" y="2523215"/>
            <a:ext cx="9442174" cy="4334785"/>
          </a:xfrm>
          <a:prstGeom prst="rect">
            <a:avLst/>
          </a:prstGeom>
        </p:spPr>
      </p:pic>
      <p:sp>
        <p:nvSpPr>
          <p:cNvPr id="13" name="CasellaDiTesto 12">
            <a:extLst>
              <a:ext uri="{FF2B5EF4-FFF2-40B4-BE49-F238E27FC236}">
                <a16:creationId xmlns:a16="http://schemas.microsoft.com/office/drawing/2014/main" id="{22295CA8-78CD-3DE2-598D-AF8C575F2416}"/>
              </a:ext>
            </a:extLst>
          </p:cNvPr>
          <p:cNvSpPr txBox="1"/>
          <p:nvPr/>
        </p:nvSpPr>
        <p:spPr>
          <a:xfrm>
            <a:off x="296517" y="190196"/>
            <a:ext cx="7853569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it-IT" dirty="0"/>
              <a:t>https://discomap.eea.europa.eu/atlas/?page=Climate&amp;views=Heatwaves</a:t>
            </a:r>
          </a:p>
        </p:txBody>
      </p:sp>
    </p:spTree>
    <p:extLst>
      <p:ext uri="{BB962C8B-B14F-4D97-AF65-F5344CB8AC3E}">
        <p14:creationId xmlns:p14="http://schemas.microsoft.com/office/powerpoint/2010/main" val="282696928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magine 2">
            <a:extLst>
              <a:ext uri="{FF2B5EF4-FFF2-40B4-BE49-F238E27FC236}">
                <a16:creationId xmlns:a16="http://schemas.microsoft.com/office/drawing/2014/main" id="{131A708C-3477-467F-8EB4-161C02A6904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905" b="3692"/>
          <a:stretch/>
        </p:blipFill>
        <p:spPr>
          <a:xfrm>
            <a:off x="1524000" y="1052514"/>
            <a:ext cx="9144000" cy="5805486"/>
          </a:xfrm>
          <a:prstGeom prst="rect">
            <a:avLst/>
          </a:prstGeom>
        </p:spPr>
      </p:pic>
      <p:sp>
        <p:nvSpPr>
          <p:cNvPr id="6" name="Rettangolo 5">
            <a:extLst>
              <a:ext uri="{FF2B5EF4-FFF2-40B4-BE49-F238E27FC236}">
                <a16:creationId xmlns:a16="http://schemas.microsoft.com/office/drawing/2014/main" id="{077856FC-C38D-4F53-BACC-7DE052E2AA6E}"/>
              </a:ext>
            </a:extLst>
          </p:cNvPr>
          <p:cNvSpPr/>
          <p:nvPr/>
        </p:nvSpPr>
        <p:spPr>
          <a:xfrm>
            <a:off x="271476" y="249897"/>
            <a:ext cx="11946414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ase"/>
            <a:r>
              <a:rPr lang="it-IT" sz="3200" b="1" dirty="0">
                <a:solidFill>
                  <a:srgbClr val="971B1E"/>
                </a:solidFill>
                <a:latin typeface="+mj-lt"/>
                <a:ea typeface="+mj-ea"/>
                <a:cs typeface="+mj-cs"/>
              </a:rPr>
              <a:t>Cambiamenti Climatici e qualità dell’aria</a:t>
            </a:r>
          </a:p>
        </p:txBody>
      </p:sp>
      <p:sp>
        <p:nvSpPr>
          <p:cNvPr id="10" name="Freccia circolare a sinistra 9">
            <a:extLst>
              <a:ext uri="{FF2B5EF4-FFF2-40B4-BE49-F238E27FC236}">
                <a16:creationId xmlns:a16="http://schemas.microsoft.com/office/drawing/2014/main" id="{B6F478A3-AC0C-4029-AD4C-8DF11CBCD7FC}"/>
              </a:ext>
            </a:extLst>
          </p:cNvPr>
          <p:cNvSpPr/>
          <p:nvPr/>
        </p:nvSpPr>
        <p:spPr bwMode="auto">
          <a:xfrm>
            <a:off x="4309013" y="4002148"/>
            <a:ext cx="561534" cy="933550"/>
          </a:xfrm>
          <a:prstGeom prst="curvedLeftArrow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400" b="1" i="1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15" name="Rettangolo arrotondato 11">
            <a:extLst>
              <a:ext uri="{FF2B5EF4-FFF2-40B4-BE49-F238E27FC236}">
                <a16:creationId xmlns:a16="http://schemas.microsoft.com/office/drawing/2014/main" id="{1EF4380B-9A8B-4F22-A04D-427579FB3D3F}"/>
              </a:ext>
            </a:extLst>
          </p:cNvPr>
          <p:cNvSpPr/>
          <p:nvPr/>
        </p:nvSpPr>
        <p:spPr bwMode="auto">
          <a:xfrm>
            <a:off x="3157423" y="3892473"/>
            <a:ext cx="701917" cy="701917"/>
          </a:xfrm>
          <a:prstGeom prst="round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en-US" sz="2400" b="1" i="1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0" name="Rettangolo 19">
            <a:extLst>
              <a:ext uri="{FF2B5EF4-FFF2-40B4-BE49-F238E27FC236}">
                <a16:creationId xmlns:a16="http://schemas.microsoft.com/office/drawing/2014/main" id="{1457C9F0-33AE-417F-BB28-1517CA26A0AB}"/>
              </a:ext>
            </a:extLst>
          </p:cNvPr>
          <p:cNvSpPr/>
          <p:nvPr/>
        </p:nvSpPr>
        <p:spPr bwMode="auto">
          <a:xfrm>
            <a:off x="4309014" y="4594390"/>
            <a:ext cx="2583059" cy="341308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  <a:defRPr/>
            </a:pPr>
            <a:endParaRPr lang="it-IT" sz="2400" b="1" i="1">
              <a:solidFill>
                <a:srgbClr val="FFFFFF"/>
              </a:solidFill>
              <a:latin typeface="Arial" charset="0"/>
            </a:endParaRPr>
          </a:p>
        </p:txBody>
      </p:sp>
      <p:sp>
        <p:nvSpPr>
          <p:cNvPr id="21" name="Rettangolo 20">
            <a:extLst>
              <a:ext uri="{FF2B5EF4-FFF2-40B4-BE49-F238E27FC236}">
                <a16:creationId xmlns:a16="http://schemas.microsoft.com/office/drawing/2014/main" id="{217BA00A-8453-4FA5-9715-8466631C7D48}"/>
              </a:ext>
            </a:extLst>
          </p:cNvPr>
          <p:cNvSpPr/>
          <p:nvPr/>
        </p:nvSpPr>
        <p:spPr bwMode="auto">
          <a:xfrm>
            <a:off x="4496915" y="4594391"/>
            <a:ext cx="3777039" cy="722549"/>
          </a:xfrm>
          <a:prstGeom prst="rect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algn="ctr" fontAlgn="base">
              <a:spcBef>
                <a:spcPct val="0"/>
              </a:spcBef>
              <a:spcAft>
                <a:spcPct val="0"/>
              </a:spcAft>
            </a:pPr>
            <a:endParaRPr lang="it-IT" sz="2400" b="1" i="1">
              <a:solidFill>
                <a:schemeClr val="bg1"/>
              </a:solidFill>
              <a:latin typeface="Arial" charset="0"/>
            </a:endParaRPr>
          </a:p>
        </p:txBody>
      </p:sp>
      <p:grpSp>
        <p:nvGrpSpPr>
          <p:cNvPr id="5" name="Gruppo 4">
            <a:extLst>
              <a:ext uri="{FF2B5EF4-FFF2-40B4-BE49-F238E27FC236}">
                <a16:creationId xmlns:a16="http://schemas.microsoft.com/office/drawing/2014/main" id="{3D3D7784-41BD-4A5E-AEFA-606E272E84A3}"/>
              </a:ext>
            </a:extLst>
          </p:cNvPr>
          <p:cNvGrpSpPr/>
          <p:nvPr/>
        </p:nvGrpSpPr>
        <p:grpSpPr>
          <a:xfrm>
            <a:off x="2657475" y="1052512"/>
            <a:ext cx="6848476" cy="5805488"/>
            <a:chOff x="1133475" y="1052512"/>
            <a:chExt cx="6848476" cy="5805488"/>
          </a:xfrm>
        </p:grpSpPr>
        <p:grpSp>
          <p:nvGrpSpPr>
            <p:cNvPr id="25" name="Gruppo 24">
              <a:extLst>
                <a:ext uri="{FF2B5EF4-FFF2-40B4-BE49-F238E27FC236}">
                  <a16:creationId xmlns:a16="http://schemas.microsoft.com/office/drawing/2014/main" id="{FD9CA6E5-328F-4351-96BE-3F135E16BC12}"/>
                </a:ext>
              </a:extLst>
            </p:cNvPr>
            <p:cNvGrpSpPr/>
            <p:nvPr/>
          </p:nvGrpSpPr>
          <p:grpSpPr>
            <a:xfrm>
              <a:off x="1133475" y="1052512"/>
              <a:ext cx="6848476" cy="5805488"/>
              <a:chOff x="1133475" y="1052512"/>
              <a:chExt cx="6848476" cy="5805488"/>
            </a:xfrm>
          </p:grpSpPr>
          <p:sp>
            <p:nvSpPr>
              <p:cNvPr id="8" name="Rettangolo 7">
                <a:extLst>
                  <a:ext uri="{FF2B5EF4-FFF2-40B4-BE49-F238E27FC236}">
                    <a16:creationId xmlns:a16="http://schemas.microsoft.com/office/drawing/2014/main" id="{CE2689A1-9FA9-46B7-9E48-DDFD6A646066}"/>
                  </a:ext>
                </a:extLst>
              </p:cNvPr>
              <p:cNvSpPr/>
              <p:nvPr/>
            </p:nvSpPr>
            <p:spPr>
              <a:xfrm>
                <a:off x="1133475" y="1052512"/>
                <a:ext cx="6848476" cy="5805488"/>
              </a:xfrm>
              <a:prstGeom prst="rect">
                <a:avLst/>
              </a:prstGeom>
              <a:solidFill>
                <a:schemeClr val="tx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t-IT" dirty="0"/>
              </a:p>
            </p:txBody>
          </p:sp>
          <p:grpSp>
            <p:nvGrpSpPr>
              <p:cNvPr id="24" name="Gruppo 23">
                <a:extLst>
                  <a:ext uri="{FF2B5EF4-FFF2-40B4-BE49-F238E27FC236}">
                    <a16:creationId xmlns:a16="http://schemas.microsoft.com/office/drawing/2014/main" id="{51121172-A988-44A4-9C14-9F3F573844CE}"/>
                  </a:ext>
                </a:extLst>
              </p:cNvPr>
              <p:cNvGrpSpPr/>
              <p:nvPr/>
            </p:nvGrpSpPr>
            <p:grpSpPr>
              <a:xfrm>
                <a:off x="1331640" y="1820441"/>
                <a:ext cx="6480720" cy="4369246"/>
                <a:chOff x="1331640" y="1820441"/>
                <a:chExt cx="6480720" cy="4369246"/>
              </a:xfrm>
            </p:grpSpPr>
            <p:sp>
              <p:nvSpPr>
                <p:cNvPr id="23" name="Rettangolo 22">
                  <a:extLst>
                    <a:ext uri="{FF2B5EF4-FFF2-40B4-BE49-F238E27FC236}">
                      <a16:creationId xmlns:a16="http://schemas.microsoft.com/office/drawing/2014/main" id="{7BA8A643-6973-4DBC-84BF-36B7191F8DC6}"/>
                    </a:ext>
                  </a:extLst>
                </p:cNvPr>
                <p:cNvSpPr/>
                <p:nvPr/>
              </p:nvSpPr>
              <p:spPr>
                <a:xfrm>
                  <a:off x="1331640" y="1820441"/>
                  <a:ext cx="6480720" cy="4369246"/>
                </a:xfrm>
                <a:prstGeom prst="rect">
                  <a:avLst/>
                </a:prstGeom>
                <a:solidFill>
                  <a:schemeClr val="bg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t-IT" dirty="0"/>
                </a:p>
              </p:txBody>
            </p:sp>
            <p:grpSp>
              <p:nvGrpSpPr>
                <p:cNvPr id="22" name="Gruppo 21">
                  <a:extLst>
                    <a:ext uri="{FF2B5EF4-FFF2-40B4-BE49-F238E27FC236}">
                      <a16:creationId xmlns:a16="http://schemas.microsoft.com/office/drawing/2014/main" id="{B9D1021F-4410-4BD6-9DBB-0143D347C035}"/>
                    </a:ext>
                  </a:extLst>
                </p:cNvPr>
                <p:cNvGrpSpPr/>
                <p:nvPr/>
              </p:nvGrpSpPr>
              <p:grpSpPr>
                <a:xfrm>
                  <a:off x="1443089" y="1992903"/>
                  <a:ext cx="6264296" cy="4023987"/>
                  <a:chOff x="1443089" y="1992903"/>
                  <a:chExt cx="6264296" cy="4023987"/>
                </a:xfrm>
              </p:grpSpPr>
              <p:sp>
                <p:nvSpPr>
                  <p:cNvPr id="11" name="Freccia circolare a destra 10">
                    <a:extLst>
                      <a:ext uri="{FF2B5EF4-FFF2-40B4-BE49-F238E27FC236}">
                        <a16:creationId xmlns:a16="http://schemas.microsoft.com/office/drawing/2014/main" id="{E25EB7C9-39C5-4915-AC31-C4AE686943EF}"/>
                      </a:ext>
                    </a:extLst>
                  </p:cNvPr>
                  <p:cNvSpPr/>
                  <p:nvPr/>
                </p:nvSpPr>
                <p:spPr bwMode="auto">
                  <a:xfrm rot="5400000" flipV="1">
                    <a:off x="4090050" y="273185"/>
                    <a:ext cx="1261267" cy="5319256"/>
                  </a:xfrm>
                  <a:prstGeom prst="curvedRightArrow">
                    <a:avLst/>
                  </a:prstGeom>
                  <a:solidFill>
                    <a:schemeClr val="bg1">
                      <a:lumMod val="65000"/>
                    </a:schemeClr>
                  </a:solidFill>
                  <a:ln w="9525" cap="flat" cmpd="sng" algn="ctr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algn="ctr" fontAlgn="base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2400" b="1" i="1">
                      <a:solidFill>
                        <a:srgbClr val="FFFFFF"/>
                      </a:solidFill>
                      <a:latin typeface="Arial" charset="0"/>
                    </a:endParaRPr>
                  </a:p>
                </p:txBody>
              </p:sp>
              <p:sp>
                <p:nvSpPr>
                  <p:cNvPr id="12" name="Freccia circolare a destra 11">
                    <a:extLst>
                      <a:ext uri="{FF2B5EF4-FFF2-40B4-BE49-F238E27FC236}">
                        <a16:creationId xmlns:a16="http://schemas.microsoft.com/office/drawing/2014/main" id="{6DF13D9F-1778-4E28-892C-77AEB13071F1}"/>
                      </a:ext>
                    </a:extLst>
                  </p:cNvPr>
                  <p:cNvSpPr/>
                  <p:nvPr/>
                </p:nvSpPr>
                <p:spPr bwMode="auto">
                  <a:xfrm rot="16200000" flipV="1">
                    <a:off x="3916029" y="2576368"/>
                    <a:ext cx="1261267" cy="5428931"/>
                  </a:xfrm>
                  <a:prstGeom prst="curvedRightArrow">
                    <a:avLst/>
                  </a:prstGeom>
                  <a:solidFill>
                    <a:srgbClr val="002060"/>
                  </a:solidFill>
                  <a:ln w="9525" cap="flat" cmpd="sng" algn="ctr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ctr" anchorCtr="0" compatLnSpc="1">
                    <a:prstTxWarp prst="textNoShape">
                      <a:avLst/>
                    </a:prstTxWarp>
                  </a:bodyPr>
                  <a:lstStyle/>
                  <a:p>
                    <a:pPr algn="ctr" fontAlgn="base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2400" b="1" i="1">
                      <a:solidFill>
                        <a:srgbClr val="FFFFFF"/>
                      </a:solidFill>
                      <a:latin typeface="Arial" charset="0"/>
                    </a:endParaRPr>
                  </a:p>
                </p:txBody>
              </p:sp>
              <p:grpSp>
                <p:nvGrpSpPr>
                  <p:cNvPr id="7" name="Gruppo 6">
                    <a:extLst>
                      <a:ext uri="{FF2B5EF4-FFF2-40B4-BE49-F238E27FC236}">
                        <a16:creationId xmlns:a16="http://schemas.microsoft.com/office/drawing/2014/main" id="{BEE9C0E6-0EFC-416E-AED6-44E88318CF58}"/>
                      </a:ext>
                    </a:extLst>
                  </p:cNvPr>
                  <p:cNvGrpSpPr/>
                  <p:nvPr/>
                </p:nvGrpSpPr>
                <p:grpSpPr>
                  <a:xfrm>
                    <a:off x="1443089" y="3789120"/>
                    <a:ext cx="6264296" cy="720000"/>
                    <a:chOff x="1547864" y="3789120"/>
                    <a:chExt cx="6264296" cy="720000"/>
                  </a:xfrm>
                </p:grpSpPr>
                <p:sp>
                  <p:nvSpPr>
                    <p:cNvPr id="16" name="Rettangolo arrotondato 12">
                      <a:extLst>
                        <a:ext uri="{FF2B5EF4-FFF2-40B4-BE49-F238E27FC236}">
                          <a16:creationId xmlns:a16="http://schemas.microsoft.com/office/drawing/2014/main" id="{04B3655D-178A-43CF-936D-6983A7F8202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1547864" y="3789120"/>
                      <a:ext cx="1800000" cy="720000"/>
                    </a:xfrm>
                    <a:prstGeom prst="roundRect">
                      <a:avLst/>
                    </a:prstGeom>
                    <a:solidFill>
                      <a:schemeClr val="tx1">
                        <a:lumMod val="85000"/>
                        <a:lumOff val="15000"/>
                      </a:schemeClr>
                    </a:solidFill>
                    <a:ln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ctr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algn="ctr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/>
                      </a:pPr>
                      <a:r>
                        <a:rPr lang="en-US" b="1" dirty="0">
                          <a:solidFill>
                            <a:srgbClr val="FFFFFF"/>
                          </a:solidFill>
                          <a:latin typeface="Verdana" pitchFamily="34" charset="0"/>
                          <a:ea typeface="Verdana" pitchFamily="34" charset="0"/>
                          <a:cs typeface="Verdana" pitchFamily="34" charset="0"/>
                        </a:rPr>
                        <a:t>CLIMATE CHANGE</a:t>
                      </a:r>
                    </a:p>
                  </p:txBody>
                </p:sp>
                <p:sp>
                  <p:nvSpPr>
                    <p:cNvPr id="17" name="Rettangolo arrotondato 13">
                      <a:extLst>
                        <a:ext uri="{FF2B5EF4-FFF2-40B4-BE49-F238E27FC236}">
                          <a16:creationId xmlns:a16="http://schemas.microsoft.com/office/drawing/2014/main" id="{EB3C487D-DDB9-4C98-87D6-5636AB6D907C}"/>
                        </a:ext>
                      </a:extLst>
                    </p:cNvPr>
                    <p:cNvSpPr/>
                    <p:nvPr/>
                  </p:nvSpPr>
                  <p:spPr bwMode="auto">
                    <a:xfrm>
                      <a:off x="6012160" y="3789120"/>
                      <a:ext cx="1800000" cy="720000"/>
                    </a:xfrm>
                    <a:prstGeom prst="roundRect">
                      <a:avLst/>
                    </a:prstGeom>
                    <a:solidFill>
                      <a:schemeClr val="bg2"/>
                    </a:solidFill>
                    <a:ln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ctr" anchorCtr="0" compatLnSpc="1">
                      <a:prstTxWarp prst="textNoShape">
                        <a:avLst/>
                      </a:prstTxWarp>
                    </a:bodyPr>
                    <a:lstStyle/>
                    <a:p>
                      <a:pPr algn="ctr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/>
                      </a:pPr>
                      <a:r>
                        <a:rPr lang="en-US" b="1" dirty="0">
                          <a:latin typeface="Verdana" pitchFamily="34" charset="0"/>
                          <a:ea typeface="Verdana" pitchFamily="34" charset="0"/>
                          <a:cs typeface="Verdana" pitchFamily="34" charset="0"/>
                        </a:rPr>
                        <a:t>AIR POLLUTION</a:t>
                      </a:r>
                    </a:p>
                  </p:txBody>
                </p:sp>
              </p:grpSp>
              <p:sp>
                <p:nvSpPr>
                  <p:cNvPr id="18" name="CasellaDiTesto 17">
                    <a:extLst>
                      <a:ext uri="{FF2B5EF4-FFF2-40B4-BE49-F238E27FC236}">
                        <a16:creationId xmlns:a16="http://schemas.microsoft.com/office/drawing/2014/main" id="{38BE7DC5-A2ED-470B-B2E6-B77DCCBE7116}"/>
                      </a:ext>
                    </a:extLst>
                  </p:cNvPr>
                  <p:cNvSpPr txBox="1"/>
                  <p:nvPr/>
                </p:nvSpPr>
                <p:spPr>
                  <a:xfrm>
                    <a:off x="2590973" y="1992903"/>
                    <a:ext cx="3968529" cy="1464231"/>
                  </a:xfrm>
                  <a:prstGeom prst="round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txBody>
                  <a:bodyPr wrap="square" rtlCol="0">
                    <a:spAutoFit/>
                  </a:bodyPr>
                  <a:lstStyle/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r>
                      <a:rPr lang="en-US" sz="1200" b="1" dirty="0" err="1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Cambiamento</a:t>
                    </a:r>
                    <a:r>
                      <a:rPr lang="en-US" sz="1200" b="1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 </a:t>
                    </a:r>
                    <a:r>
                      <a:rPr lang="en-US" sz="1200" b="1" dirty="0" err="1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clima</a:t>
                    </a:r>
                    <a:r>
                      <a:rPr lang="en-US" sz="1200" b="1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 </a:t>
                    </a:r>
                    <a:r>
                      <a:rPr lang="en-US" sz="1200" b="1" dirty="0" err="1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peggiora</a:t>
                    </a:r>
                    <a:r>
                      <a:rPr lang="en-US" sz="1200" b="1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 la </a:t>
                    </a:r>
                    <a:r>
                      <a:rPr lang="en-US" sz="1200" b="1" dirty="0" err="1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qualità</a:t>
                    </a:r>
                    <a:r>
                      <a:rPr lang="en-US" sz="1200" b="1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 </a:t>
                    </a:r>
                    <a:r>
                      <a:rPr lang="en-US" sz="1200" b="1" dirty="0" err="1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dell’aria</a:t>
                    </a:r>
                    <a:r>
                      <a:rPr lang="en-US" sz="1200" b="1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 </a:t>
                    </a:r>
                  </a:p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r>
                      <a:rPr lang="en-US" sz="1200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 </a:t>
                    </a:r>
                    <a:r>
                      <a:rPr lang="en-US" sz="1200" dirty="0">
                        <a:latin typeface="Verdana" charset="0"/>
                        <a:ea typeface="Verdana" charset="0"/>
                        <a:cs typeface="Verdana" charset="0"/>
                      </a:rPr>
                      <a:t>++ </a:t>
                    </a:r>
                    <a:r>
                      <a:rPr lang="en-US" sz="1200" u="sng" dirty="0" err="1">
                        <a:latin typeface="Verdana" charset="0"/>
                        <a:ea typeface="Verdana" charset="0"/>
                        <a:cs typeface="Verdana" charset="0"/>
                      </a:rPr>
                      <a:t>aumento</a:t>
                    </a:r>
                    <a:r>
                      <a:rPr lang="en-US" sz="1200" u="sng" dirty="0">
                        <a:latin typeface="Verdana" charset="0"/>
                        <a:ea typeface="Verdana" charset="0"/>
                        <a:cs typeface="Verdana" charset="0"/>
                      </a:rPr>
                      <a:t> </a:t>
                    </a:r>
                    <a:r>
                      <a:rPr lang="en-US" sz="1200" u="sng" dirty="0" err="1">
                        <a:latin typeface="Verdana" charset="0"/>
                        <a:ea typeface="Verdana" charset="0"/>
                        <a:cs typeface="Verdana" charset="0"/>
                      </a:rPr>
                      <a:t>delle</a:t>
                    </a:r>
                    <a:r>
                      <a:rPr lang="en-US" sz="1200" u="sng" dirty="0">
                        <a:latin typeface="Verdana" charset="0"/>
                        <a:ea typeface="Verdana" charset="0"/>
                        <a:cs typeface="Verdana" charset="0"/>
                      </a:rPr>
                      <a:t> emission </a:t>
                    </a:r>
                    <a:r>
                      <a:rPr lang="en-US" sz="1200" u="sng" dirty="0" err="1">
                        <a:latin typeface="Verdana" charset="0"/>
                        <a:ea typeface="Verdana" charset="0"/>
                        <a:cs typeface="Verdana" charset="0"/>
                      </a:rPr>
                      <a:t>antropogeniche</a:t>
                    </a:r>
                    <a:r>
                      <a:rPr lang="en-US" sz="1200" u="sng" dirty="0">
                        <a:latin typeface="Verdana" charset="0"/>
                        <a:ea typeface="Verdana" charset="0"/>
                        <a:cs typeface="Verdana" charset="0"/>
                      </a:rPr>
                      <a:t>   </a:t>
                    </a:r>
                    <a:endParaRPr lang="en-US" sz="1200" dirty="0">
                      <a:latin typeface="Verdana" charset="0"/>
                      <a:ea typeface="Verdana" charset="0"/>
                      <a:cs typeface="Verdana" charset="0"/>
                    </a:endParaRPr>
                  </a:p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r>
                      <a:rPr lang="en-US" sz="1200" dirty="0">
                        <a:latin typeface="Verdana" charset="0"/>
                        <a:ea typeface="Verdana" charset="0"/>
                        <a:cs typeface="Verdana" charset="0"/>
                      </a:rPr>
                      <a:t>  ++ </a:t>
                    </a:r>
                    <a:r>
                      <a:rPr lang="en-US" sz="1200" dirty="0" err="1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aumento</a:t>
                    </a:r>
                    <a:r>
                      <a:rPr lang="en-US" sz="1200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 </a:t>
                    </a:r>
                    <a:r>
                      <a:rPr lang="en-US" sz="1200" dirty="0" err="1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delle</a:t>
                    </a:r>
                    <a:r>
                      <a:rPr lang="en-US" sz="1200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 </a:t>
                    </a:r>
                    <a:r>
                      <a:rPr lang="en-US" sz="1200" dirty="0" err="1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emissioni</a:t>
                    </a:r>
                    <a:r>
                      <a:rPr lang="en-US" sz="1200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 </a:t>
                    </a:r>
                    <a:r>
                      <a:rPr lang="en-US" sz="1200" dirty="0" err="1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naturali</a:t>
                    </a:r>
                    <a:r>
                      <a:rPr lang="en-US" sz="1200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  </a:t>
                    </a:r>
                  </a:p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800" u="sng" dirty="0">
                      <a:solidFill>
                        <a:srgbClr val="FF0000"/>
                      </a:solidFill>
                      <a:latin typeface="Verdana" charset="0"/>
                      <a:ea typeface="Verdana" charset="0"/>
                      <a:cs typeface="Verdana" charset="0"/>
                    </a:endParaRPr>
                  </a:p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r>
                      <a:rPr lang="en-US" sz="1200" b="1" dirty="0" err="1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Concentrazione</a:t>
                    </a:r>
                    <a:r>
                      <a:rPr lang="en-US" sz="1200" b="1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  e </a:t>
                    </a:r>
                    <a:r>
                      <a:rPr lang="en-US" sz="1200" b="1" dirty="0" err="1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dispersione</a:t>
                    </a:r>
                    <a:r>
                      <a:rPr lang="en-US" sz="1200" b="1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 </a:t>
                    </a:r>
                    <a:r>
                      <a:rPr lang="en-US" sz="1200" b="1" dirty="0" err="1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inquinanti</a:t>
                    </a:r>
                    <a:r>
                      <a:rPr lang="en-US" sz="1200" b="1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,  e  </a:t>
                    </a:r>
                    <a:r>
                      <a:rPr lang="en-US" sz="1200" b="1" dirty="0" err="1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trasformazione</a:t>
                    </a:r>
                    <a:r>
                      <a:rPr lang="en-US" sz="1200" b="1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 </a:t>
                    </a:r>
                    <a:r>
                      <a:rPr lang="en-US" sz="1200" b="1" dirty="0" err="1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chimica</a:t>
                    </a:r>
                    <a:r>
                      <a:rPr lang="en-US" sz="1200" b="1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 e </a:t>
                    </a:r>
                    <a:r>
                      <a:rPr lang="en-US" sz="1200" b="1" dirty="0" err="1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fotochimica</a:t>
                    </a:r>
                    <a:endParaRPr lang="en-US" sz="1200" b="1" dirty="0">
                      <a:solidFill>
                        <a:srgbClr val="000000"/>
                      </a:solidFill>
                      <a:latin typeface="Verdana" charset="0"/>
                      <a:ea typeface="Verdana" charset="0"/>
                    </a:endParaRPr>
                  </a:p>
                </p:txBody>
              </p:sp>
              <p:sp>
                <p:nvSpPr>
                  <p:cNvPr id="19" name="CasellaDiTesto 18">
                    <a:extLst>
                      <a:ext uri="{FF2B5EF4-FFF2-40B4-BE49-F238E27FC236}">
                        <a16:creationId xmlns:a16="http://schemas.microsoft.com/office/drawing/2014/main" id="{70195154-990D-4318-BD9C-F42495839C40}"/>
                      </a:ext>
                    </a:extLst>
                  </p:cNvPr>
                  <p:cNvSpPr txBox="1"/>
                  <p:nvPr/>
                </p:nvSpPr>
                <p:spPr>
                  <a:xfrm>
                    <a:off x="2966376" y="4893178"/>
                    <a:ext cx="3354512" cy="1123712"/>
                  </a:xfrm>
                  <a:prstGeom prst="roundRect">
                    <a:avLst/>
                  </a:prstGeom>
                  <a:solidFill>
                    <a:schemeClr val="bg1"/>
                  </a:solidFill>
                  <a:ln>
                    <a:solidFill>
                      <a:schemeClr val="bg1">
                        <a:lumMod val="75000"/>
                      </a:schemeClr>
                    </a:solidFill>
                  </a:ln>
                </p:spPr>
                <p:txBody>
                  <a:bodyPr wrap="square" rtlCol="0">
                    <a:spAutoFit/>
                  </a:bodyPr>
                  <a:lstStyle/>
                  <a:p>
                    <a:pPr lvl="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r>
                      <a:rPr lang="en-US" sz="1200" b="1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Gas e </a:t>
                    </a:r>
                    <a:r>
                      <a:rPr lang="en-US" sz="1200" b="1" dirty="0" err="1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particolato</a:t>
                    </a:r>
                    <a:r>
                      <a:rPr lang="en-US" sz="1200" b="1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: </a:t>
                    </a:r>
                    <a:r>
                      <a:rPr lang="en-US" sz="1200" b="1" dirty="0" err="1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agenti</a:t>
                    </a:r>
                    <a:r>
                      <a:rPr lang="en-US" sz="1200" b="1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 </a:t>
                    </a:r>
                    <a:r>
                      <a:rPr lang="en-US" sz="1200" b="1" dirty="0" err="1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clima</a:t>
                    </a:r>
                    <a:r>
                      <a:rPr lang="en-US" sz="1200" b="1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 </a:t>
                    </a:r>
                    <a:r>
                      <a:rPr lang="en-US" sz="1200" b="1" dirty="0" err="1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alteranti</a:t>
                    </a:r>
                    <a:r>
                      <a:rPr lang="en-US" sz="1200" b="1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  </a:t>
                    </a:r>
                    <a:r>
                      <a:rPr lang="en-US" sz="1200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(Lancet,2015)</a:t>
                    </a:r>
                    <a:endParaRPr lang="en-US" sz="1200" b="1" dirty="0">
                      <a:solidFill>
                        <a:srgbClr val="000000"/>
                      </a:solidFill>
                    </a:endParaRPr>
                  </a:p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r>
                      <a:rPr lang="en-US" sz="1200" b="1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CO2, </a:t>
                    </a:r>
                    <a:r>
                      <a:rPr lang="en-US" sz="1200" b="1" dirty="0" err="1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metano</a:t>
                    </a:r>
                    <a:r>
                      <a:rPr lang="en-US" sz="1200" b="1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</a:rPr>
                      <a:t> GHG     </a:t>
                    </a:r>
                    <a:r>
                      <a:rPr lang="en-US" sz="1200" b="1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 </a:t>
                    </a:r>
                  </a:p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endParaRPr lang="en-US" sz="1200" b="1" dirty="0">
                      <a:solidFill>
                        <a:srgbClr val="000000"/>
                      </a:solidFill>
                      <a:latin typeface="Verdana" charset="0"/>
                      <a:ea typeface="Verdana" charset="0"/>
                      <a:cs typeface="Verdana" charset="0"/>
                    </a:endParaRPr>
                  </a:p>
                  <a:p>
                    <a:pPr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/>
                    </a:pPr>
                    <a:r>
                      <a:rPr lang="en-US" sz="1200" b="1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SO2 e </a:t>
                    </a:r>
                    <a:r>
                      <a:rPr lang="en-US" sz="1200" b="1" dirty="0" err="1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particolato</a:t>
                    </a:r>
                    <a:r>
                      <a:rPr lang="en-US" sz="1200" b="1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 </a:t>
                    </a:r>
                    <a:r>
                      <a:rPr lang="en-US" sz="1200" dirty="0">
                        <a:solidFill>
                          <a:srgbClr val="000000"/>
                        </a:solidFill>
                        <a:latin typeface="Verdana" charset="0"/>
                        <a:ea typeface="Verdana" charset="0"/>
                        <a:cs typeface="Verdana" charset="0"/>
                      </a:rPr>
                      <a:t> </a:t>
                    </a:r>
                  </a:p>
                </p:txBody>
              </p:sp>
            </p:grpSp>
          </p:grpSp>
        </p:grpSp>
        <p:sp>
          <p:nvSpPr>
            <p:cNvPr id="2" name="Freccia in su 1"/>
            <p:cNvSpPr/>
            <p:nvPr/>
          </p:nvSpPr>
          <p:spPr>
            <a:xfrm>
              <a:off x="4720683" y="5382748"/>
              <a:ext cx="230290" cy="205974"/>
            </a:xfrm>
            <a:prstGeom prst="upArrow">
              <a:avLst/>
            </a:prstGeom>
            <a:solidFill>
              <a:srgbClr val="FF0000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  <p:sp>
          <p:nvSpPr>
            <p:cNvPr id="4" name="Freccia in giù 3"/>
            <p:cNvSpPr/>
            <p:nvPr/>
          </p:nvSpPr>
          <p:spPr>
            <a:xfrm>
              <a:off x="4720683" y="5703624"/>
              <a:ext cx="230290" cy="239975"/>
            </a:xfrm>
            <a:prstGeom prst="downArrow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t-IT"/>
            </a:p>
          </p:txBody>
        </p:sp>
      </p:grpSp>
      <p:pic>
        <p:nvPicPr>
          <p:cNvPr id="26" name="Immagine 25">
            <a:extLst>
              <a:ext uri="{FF2B5EF4-FFF2-40B4-BE49-F238E27FC236}">
                <a16:creationId xmlns:a16="http://schemas.microsoft.com/office/drawing/2014/main" id="{5E7EF904-E0E8-4B45-899F-C4C862313671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05344" y="6591660"/>
            <a:ext cx="1015034" cy="19853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3459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CasellaDiTesto 4">
            <a:extLst>
              <a:ext uri="{FF2B5EF4-FFF2-40B4-BE49-F238E27FC236}">
                <a16:creationId xmlns:a16="http://schemas.microsoft.com/office/drawing/2014/main" id="{A9D59ED6-CB8A-4A6E-AB9D-0381F666B1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011" y="16868"/>
            <a:ext cx="11646567" cy="134840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wrap="square" lIns="180000" tIns="180000" rIns="180000" bIns="180000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it-IT" altLang="it-IT" b="1" dirty="0">
                <a:solidFill>
                  <a:srgbClr val="971B1E"/>
                </a:solidFill>
                <a:latin typeface="+mj-lt"/>
                <a:ea typeface="+mj-ea"/>
                <a:cs typeface="+mj-cs"/>
              </a:rPr>
              <a:t>I cambiamenti climatici peggiorano l’impatto dell’inquinamento atmosferico sulla salute</a:t>
            </a:r>
          </a:p>
        </p:txBody>
      </p:sp>
      <p:grpSp>
        <p:nvGrpSpPr>
          <p:cNvPr id="3" name="Gruppo 2"/>
          <p:cNvGrpSpPr/>
          <p:nvPr/>
        </p:nvGrpSpPr>
        <p:grpSpPr>
          <a:xfrm>
            <a:off x="1631951" y="1365269"/>
            <a:ext cx="8407198" cy="5376844"/>
            <a:chOff x="205514" y="737757"/>
            <a:chExt cx="9039602" cy="5791424"/>
          </a:xfrm>
        </p:grpSpPr>
        <p:pic>
          <p:nvPicPr>
            <p:cNvPr id="2050" name="Picture 2" descr="The link between heatwaves, air pollution, wildfires, health and climate change. Illustration: Info Design Lab."/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424" t="9633" r="8048" b="9958"/>
            <a:stretch/>
          </p:blipFill>
          <p:spPr bwMode="auto">
            <a:xfrm>
              <a:off x="205514" y="737757"/>
              <a:ext cx="8110902" cy="565305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CasellaDiTesto 1"/>
            <p:cNvSpPr txBox="1"/>
            <p:nvPr/>
          </p:nvSpPr>
          <p:spPr>
            <a:xfrm>
              <a:off x="5796136" y="1196752"/>
              <a:ext cx="1800200" cy="615553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r>
                <a:rPr lang="it-IT" sz="2000"/>
                <a:t>Ondate di calore più frequenti</a:t>
              </a:r>
            </a:p>
          </p:txBody>
        </p:sp>
        <p:sp>
          <p:nvSpPr>
            <p:cNvPr id="7" name="CasellaDiTesto 6"/>
            <p:cNvSpPr txBox="1"/>
            <p:nvPr/>
          </p:nvSpPr>
          <p:spPr>
            <a:xfrm>
              <a:off x="6667636" y="2258452"/>
              <a:ext cx="2296852" cy="92333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r>
                <a:rPr lang="it-IT" sz="2000"/>
                <a:t>Temperature elevate aumentano i livelli di ozono</a:t>
              </a:r>
            </a:p>
          </p:txBody>
        </p:sp>
        <p:sp>
          <p:nvSpPr>
            <p:cNvPr id="8" name="CasellaDiTesto 7"/>
            <p:cNvSpPr txBox="1"/>
            <p:nvPr/>
          </p:nvSpPr>
          <p:spPr>
            <a:xfrm>
              <a:off x="6948264" y="3429000"/>
              <a:ext cx="2296852" cy="92333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r>
                <a:rPr lang="it-IT" sz="2000"/>
                <a:t>Temperature elevate aumentano i livelli di particolato</a:t>
              </a:r>
            </a:p>
          </p:txBody>
        </p:sp>
        <p:sp>
          <p:nvSpPr>
            <p:cNvPr id="9" name="CasellaDiTesto 8"/>
            <p:cNvSpPr txBox="1"/>
            <p:nvPr/>
          </p:nvSpPr>
          <p:spPr>
            <a:xfrm>
              <a:off x="6667636" y="4622063"/>
              <a:ext cx="2296852" cy="92333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r>
                <a:rPr lang="it-IT" sz="2000"/>
                <a:t>Siccità più frequenti aumentano il rischio incendi </a:t>
              </a:r>
            </a:p>
          </p:txBody>
        </p:sp>
        <p:sp>
          <p:nvSpPr>
            <p:cNvPr id="10" name="CasellaDiTesto 9"/>
            <p:cNvSpPr txBox="1"/>
            <p:nvPr/>
          </p:nvSpPr>
          <p:spPr>
            <a:xfrm>
              <a:off x="5812374" y="5605851"/>
              <a:ext cx="2071994" cy="923330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r>
                <a:rPr lang="it-IT" sz="2000"/>
                <a:t>Impatti sulla salute respiratoria e cardiovascolare</a:t>
              </a:r>
            </a:p>
          </p:txBody>
        </p:sp>
        <p:sp>
          <p:nvSpPr>
            <p:cNvPr id="11" name="CasellaDiTesto 10"/>
            <p:cNvSpPr txBox="1"/>
            <p:nvPr/>
          </p:nvSpPr>
          <p:spPr>
            <a:xfrm>
              <a:off x="1200625" y="2104563"/>
              <a:ext cx="1800200" cy="307777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it-IT" sz="2000"/>
                <a:t>GAS SERRA</a:t>
              </a:r>
            </a:p>
          </p:txBody>
        </p:sp>
        <p:sp>
          <p:nvSpPr>
            <p:cNvPr id="12" name="CasellaDiTesto 11"/>
            <p:cNvSpPr txBox="1"/>
            <p:nvPr/>
          </p:nvSpPr>
          <p:spPr>
            <a:xfrm>
              <a:off x="736275" y="2965651"/>
              <a:ext cx="1800200" cy="615553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it-IT" sz="2000"/>
                <a:t>INQUINANTI ATMOSFERICI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7494556"/>
      </p:ext>
    </p:extLst>
  </p:cSld>
  <p:clrMapOvr>
    <a:masterClrMapping/>
  </p:clrMapOvr>
  <p:transition spd="med">
    <p:fade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magine 2">
            <a:extLst>
              <a:ext uri="{FF2B5EF4-FFF2-40B4-BE49-F238E27FC236}">
                <a16:creationId xmlns:a16="http://schemas.microsoft.com/office/drawing/2014/main" id="{D852945D-9EF0-46D8-B595-00EC4C5F878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9591" y="1542025"/>
            <a:ext cx="7455933" cy="5196810"/>
          </a:xfrm>
          <a:prstGeom prst="rect">
            <a:avLst/>
          </a:prstGeom>
        </p:spPr>
      </p:pic>
      <p:pic>
        <p:nvPicPr>
          <p:cNvPr id="4" name="Picture 2" descr="Carbon fixation is when carbon dioxide is converted to organic compounds. Plants do a lot of the carbon fixation on Earth, by taking carbon dioxide from the air. As anyone who’s cared for plants knows, they also need some water and some light. You...">
            <a:extLst>
              <a:ext uri="{FF2B5EF4-FFF2-40B4-BE49-F238E27FC236}">
                <a16:creationId xmlns:a16="http://schemas.microsoft.com/office/drawing/2014/main" id="{D4F6ABD6-C1B6-45B4-92CC-B678375B37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0727" y="341696"/>
            <a:ext cx="4546476" cy="342804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CasellaDiTesto 5">
            <a:extLst>
              <a:ext uri="{FF2B5EF4-FFF2-40B4-BE49-F238E27FC236}">
                <a16:creationId xmlns:a16="http://schemas.microsoft.com/office/drawing/2014/main" id="{F1D8D6B7-B309-4BAF-A342-1E755EA94509}"/>
              </a:ext>
            </a:extLst>
          </p:cNvPr>
          <p:cNvSpPr txBox="1"/>
          <p:nvPr/>
        </p:nvSpPr>
        <p:spPr>
          <a:xfrm>
            <a:off x="7716902" y="4101206"/>
            <a:ext cx="4214127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it-IT" sz="1800" dirty="0">
                <a:solidFill>
                  <a:srgbClr val="2F5729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Un albero assorbe fino </a:t>
            </a:r>
          </a:p>
          <a:p>
            <a:pPr algn="ctr"/>
            <a:r>
              <a:rPr lang="it-IT" sz="1800" dirty="0">
                <a:solidFill>
                  <a:srgbClr val="2F5729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a 150 kg/ CO2/anno</a:t>
            </a:r>
          </a:p>
          <a:p>
            <a:pPr algn="ctr"/>
            <a:r>
              <a:rPr lang="it-IT" sz="1800" dirty="0">
                <a:solidFill>
                  <a:srgbClr val="2F5729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</a:t>
            </a:r>
          </a:p>
          <a:p>
            <a:pPr algn="ctr"/>
            <a:r>
              <a:rPr lang="it-IT" sz="1800" dirty="0">
                <a:solidFill>
                  <a:srgbClr val="2F5729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E sequestra il carbonio </a:t>
            </a:r>
          </a:p>
        </p:txBody>
      </p:sp>
      <p:pic>
        <p:nvPicPr>
          <p:cNvPr id="7" name="Immagine 6">
            <a:extLst>
              <a:ext uri="{FF2B5EF4-FFF2-40B4-BE49-F238E27FC236}">
                <a16:creationId xmlns:a16="http://schemas.microsoft.com/office/drawing/2014/main" id="{EA7D8D53-5EB2-48F6-8494-C586E344B36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645524" y="5484842"/>
            <a:ext cx="4546476" cy="499488"/>
          </a:xfrm>
          <a:prstGeom prst="rect">
            <a:avLst/>
          </a:prstGeom>
        </p:spPr>
      </p:pic>
      <p:sp>
        <p:nvSpPr>
          <p:cNvPr id="8" name="CasellaDiTesto 7">
            <a:extLst>
              <a:ext uri="{FF2B5EF4-FFF2-40B4-BE49-F238E27FC236}">
                <a16:creationId xmlns:a16="http://schemas.microsoft.com/office/drawing/2014/main" id="{B0599307-FB7D-49E7-9BC7-6970B9561C93}"/>
              </a:ext>
            </a:extLst>
          </p:cNvPr>
          <p:cNvSpPr txBox="1"/>
          <p:nvPr/>
        </p:nvSpPr>
        <p:spPr>
          <a:xfrm>
            <a:off x="94797" y="43313"/>
            <a:ext cx="745593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3600" b="1" dirty="0">
                <a:solidFill>
                  <a:srgbClr val="971B1E"/>
                </a:solidFill>
              </a:rPr>
              <a:t>Il Verde urbano una risorsa per la salute</a:t>
            </a:r>
          </a:p>
        </p:txBody>
      </p:sp>
    </p:spTree>
    <p:extLst>
      <p:ext uri="{BB962C8B-B14F-4D97-AF65-F5344CB8AC3E}">
        <p14:creationId xmlns:p14="http://schemas.microsoft.com/office/powerpoint/2010/main" val="254817186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magine 1">
            <a:extLst>
              <a:ext uri="{FF2B5EF4-FFF2-40B4-BE49-F238E27FC236}">
                <a16:creationId xmlns:a16="http://schemas.microsoft.com/office/drawing/2014/main" id="{E41BA842-25E2-B300-7BEE-E7983E07DBF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43459" y="0"/>
            <a:ext cx="6848541" cy="6858000"/>
          </a:xfrm>
          <a:prstGeom prst="rect">
            <a:avLst/>
          </a:prstGeom>
        </p:spPr>
      </p:pic>
      <p:pic>
        <p:nvPicPr>
          <p:cNvPr id="4" name="Immagine 3"/>
          <p:cNvPicPr>
            <a:picLocks noChangeAspect="1"/>
          </p:cNvPicPr>
          <p:nvPr/>
        </p:nvPicPr>
        <p:blipFill rotWithShape="1">
          <a:blip r:embed="rId4"/>
          <a:srcRect t="3396" b="42252"/>
          <a:stretch/>
        </p:blipFill>
        <p:spPr>
          <a:xfrm>
            <a:off x="69863" y="2539227"/>
            <a:ext cx="1914525" cy="792088"/>
          </a:xfrm>
          <a:prstGeom prst="rect">
            <a:avLst/>
          </a:prstGeom>
        </p:spPr>
      </p:pic>
      <p:pic>
        <p:nvPicPr>
          <p:cNvPr id="5" name="Immagine 4"/>
          <p:cNvPicPr>
            <a:picLocks noChangeAspect="1"/>
          </p:cNvPicPr>
          <p:nvPr/>
        </p:nvPicPr>
        <p:blipFill rotWithShape="1">
          <a:blip r:embed="rId5"/>
          <a:srcRect t="2496" b="42489"/>
          <a:stretch/>
        </p:blipFill>
        <p:spPr>
          <a:xfrm>
            <a:off x="5290933" y="2443369"/>
            <a:ext cx="1800225" cy="838419"/>
          </a:xfrm>
          <a:prstGeom prst="rect">
            <a:avLst/>
          </a:prstGeom>
        </p:spPr>
      </p:pic>
      <p:pic>
        <p:nvPicPr>
          <p:cNvPr id="6" name="Immagine 5"/>
          <p:cNvPicPr>
            <a:picLocks noChangeAspect="1"/>
          </p:cNvPicPr>
          <p:nvPr/>
        </p:nvPicPr>
        <p:blipFill rotWithShape="1">
          <a:blip r:embed="rId6"/>
          <a:srcRect t="-1" b="44852"/>
          <a:stretch/>
        </p:blipFill>
        <p:spPr>
          <a:xfrm>
            <a:off x="2572726" y="1718387"/>
            <a:ext cx="2286000" cy="920094"/>
          </a:xfrm>
          <a:prstGeom prst="rect">
            <a:avLst/>
          </a:prstGeom>
        </p:spPr>
      </p:pic>
      <p:pic>
        <p:nvPicPr>
          <p:cNvPr id="7" name="Immagine 6"/>
          <p:cNvPicPr>
            <a:picLocks noChangeAspect="1"/>
          </p:cNvPicPr>
          <p:nvPr/>
        </p:nvPicPr>
        <p:blipFill rotWithShape="1">
          <a:blip r:embed="rId7"/>
          <a:srcRect b="30964"/>
          <a:stretch/>
        </p:blipFill>
        <p:spPr>
          <a:xfrm>
            <a:off x="2733348" y="3825410"/>
            <a:ext cx="2171700" cy="907445"/>
          </a:xfrm>
          <a:prstGeom prst="rect">
            <a:avLst/>
          </a:prstGeom>
        </p:spPr>
      </p:pic>
      <p:sp>
        <p:nvSpPr>
          <p:cNvPr id="8" name="CasellaDiTesto 7"/>
          <p:cNvSpPr txBox="1"/>
          <p:nvPr/>
        </p:nvSpPr>
        <p:spPr>
          <a:xfrm>
            <a:off x="5212431" y="3359258"/>
            <a:ext cx="201210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2000" dirty="0"/>
              <a:t>controllo del flusso dell’acqua in caso di piogge intense</a:t>
            </a:r>
          </a:p>
        </p:txBody>
      </p:sp>
      <p:sp>
        <p:nvSpPr>
          <p:cNvPr id="11" name="CasellaDiTesto 10"/>
          <p:cNvSpPr txBox="1"/>
          <p:nvPr/>
        </p:nvSpPr>
        <p:spPr>
          <a:xfrm>
            <a:off x="2733348" y="4871184"/>
            <a:ext cx="24556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2000" dirty="0"/>
              <a:t>filtra gli inquinanti atmosferici</a:t>
            </a:r>
          </a:p>
        </p:txBody>
      </p:sp>
      <p:sp>
        <p:nvSpPr>
          <p:cNvPr id="12" name="CasellaDiTesto 11"/>
          <p:cNvSpPr txBox="1"/>
          <p:nvPr/>
        </p:nvSpPr>
        <p:spPr>
          <a:xfrm>
            <a:off x="2449409" y="351931"/>
            <a:ext cx="245563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2000" dirty="0"/>
              <a:t>in prossimità degli edifici riduce la necessità di climatizzazione</a:t>
            </a:r>
          </a:p>
        </p:txBody>
      </p:sp>
      <p:sp>
        <p:nvSpPr>
          <p:cNvPr id="13" name="CasellaDiTesto 12"/>
          <p:cNvSpPr txBox="1"/>
          <p:nvPr/>
        </p:nvSpPr>
        <p:spPr>
          <a:xfrm>
            <a:off x="129092" y="3484573"/>
            <a:ext cx="2030382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2000" dirty="0"/>
              <a:t>Riduce la temperatura dell’aria in zone della città</a:t>
            </a:r>
          </a:p>
        </p:txBody>
      </p:sp>
      <p:sp>
        <p:nvSpPr>
          <p:cNvPr id="9" name="Rettangolo 8"/>
          <p:cNvSpPr/>
          <p:nvPr/>
        </p:nvSpPr>
        <p:spPr>
          <a:xfrm>
            <a:off x="2470283" y="2935271"/>
            <a:ext cx="289810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it-IT" altLang="it-IT" sz="3600" b="1" dirty="0">
                <a:solidFill>
                  <a:srgbClr val="971B1E"/>
                </a:solidFill>
              </a:rPr>
              <a:t>Verde urbano </a:t>
            </a:r>
            <a:endParaRPr lang="it-IT" sz="3600" b="1" dirty="0">
              <a:solidFill>
                <a:srgbClr val="971B1E"/>
              </a:solidFill>
            </a:endParaRPr>
          </a:p>
        </p:txBody>
      </p:sp>
      <p:sp>
        <p:nvSpPr>
          <p:cNvPr id="15" name="CasellaDiTesto 14">
            <a:extLst>
              <a:ext uri="{FF2B5EF4-FFF2-40B4-BE49-F238E27FC236}">
                <a16:creationId xmlns:a16="http://schemas.microsoft.com/office/drawing/2014/main" id="{B5FEC14C-1523-4B6D-91CB-4C35EE1B6C65}"/>
              </a:ext>
            </a:extLst>
          </p:cNvPr>
          <p:cNvSpPr txBox="1"/>
          <p:nvPr/>
        </p:nvSpPr>
        <p:spPr>
          <a:xfrm>
            <a:off x="327995" y="5665103"/>
            <a:ext cx="9612351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it-IT" sz="2800" b="1" dirty="0">
                <a:solidFill>
                  <a:srgbClr val="971B1E"/>
                </a:solidFill>
                <a:latin typeface="+mj-lt"/>
                <a:ea typeface="+mj-ea"/>
                <a:cs typeface="+mj-cs"/>
              </a:rPr>
              <a:t>Rischio di mortalità più elevato (+5%) tra i residenti in aree  con indicatore di vegetazione basso   </a:t>
            </a:r>
            <a:r>
              <a:rPr lang="it-IT" sz="2000" dirty="0">
                <a:solidFill>
                  <a:srgbClr val="971B1E"/>
                </a:solidFill>
              </a:rPr>
              <a:t>(</a:t>
            </a:r>
            <a:r>
              <a:rPr lang="it-IT" sz="2000" dirty="0" err="1">
                <a:solidFill>
                  <a:srgbClr val="971B1E"/>
                </a:solidFill>
              </a:rPr>
              <a:t>Schinasi</a:t>
            </a:r>
            <a:r>
              <a:rPr lang="it-IT" sz="2000" dirty="0">
                <a:solidFill>
                  <a:srgbClr val="971B1E"/>
                </a:solidFill>
              </a:rPr>
              <a:t> et al, 2018) </a:t>
            </a:r>
          </a:p>
        </p:txBody>
      </p:sp>
      <p:sp>
        <p:nvSpPr>
          <p:cNvPr id="3" name="Segnaposto contenuto 4">
            <a:extLst>
              <a:ext uri="{FF2B5EF4-FFF2-40B4-BE49-F238E27FC236}">
                <a16:creationId xmlns:a16="http://schemas.microsoft.com/office/drawing/2014/main" id="{AE10421C-BE8A-31B2-E5F4-811F0A489DD4}"/>
              </a:ext>
            </a:extLst>
          </p:cNvPr>
          <p:cNvSpPr txBox="1">
            <a:spLocks/>
          </p:cNvSpPr>
          <p:nvPr/>
        </p:nvSpPr>
        <p:spPr>
          <a:xfrm>
            <a:off x="9645574" y="1405697"/>
            <a:ext cx="2546426" cy="539345"/>
          </a:xfrm>
          <a:prstGeom prst="rect">
            <a:avLst/>
          </a:prstGeom>
        </p:spPr>
        <p:txBody>
          <a:bodyPr/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it-IT" dirty="0"/>
              <a:t>Disponibilità di verde urbano</a:t>
            </a:r>
          </a:p>
          <a:p>
            <a:r>
              <a:rPr lang="it-IT" dirty="0"/>
              <a:t>ISTAT, 2022</a:t>
            </a:r>
          </a:p>
        </p:txBody>
      </p:sp>
    </p:spTree>
    <p:extLst>
      <p:ext uri="{BB962C8B-B14F-4D97-AF65-F5344CB8AC3E}">
        <p14:creationId xmlns:p14="http://schemas.microsoft.com/office/powerpoint/2010/main" val="3007493014"/>
      </p:ext>
    </p:extLst>
  </p:cSld>
  <p:clrMapOvr>
    <a:masterClrMapping/>
  </p:clrMapOvr>
  <p:transition spd="med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egnaposto numero diapositiva 4">
            <a:extLst>
              <a:ext uri="{FF2B5EF4-FFF2-40B4-BE49-F238E27FC236}">
                <a16:creationId xmlns:a16="http://schemas.microsoft.com/office/drawing/2014/main" id="{BDD5A594-D852-43BB-B591-E9D9027253B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it-IT" smtClean="0"/>
              <a:pPr rtl="0"/>
              <a:t>17</a:t>
            </a:fld>
            <a:endParaRPr lang="it-IT"/>
          </a:p>
        </p:txBody>
      </p:sp>
      <p:sp>
        <p:nvSpPr>
          <p:cNvPr id="2" name="CasellaDiTesto 1">
            <a:extLst>
              <a:ext uri="{FF2B5EF4-FFF2-40B4-BE49-F238E27FC236}">
                <a16:creationId xmlns:a16="http://schemas.microsoft.com/office/drawing/2014/main" id="{8DAAB7FF-2AC1-473F-9A89-F5921CE52BE9}"/>
              </a:ext>
            </a:extLst>
          </p:cNvPr>
          <p:cNvSpPr txBox="1"/>
          <p:nvPr/>
        </p:nvSpPr>
        <p:spPr>
          <a:xfrm>
            <a:off x="5141167" y="6195527"/>
            <a:ext cx="1945433" cy="52594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pic>
        <p:nvPicPr>
          <p:cNvPr id="9" name="Immagine 8">
            <a:extLst>
              <a:ext uri="{FF2B5EF4-FFF2-40B4-BE49-F238E27FC236}">
                <a16:creationId xmlns:a16="http://schemas.microsoft.com/office/drawing/2014/main" id="{663E1F8A-1097-41CC-A107-A27FCD53F8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45043"/>
            <a:ext cx="1655705" cy="1520890"/>
          </a:xfrm>
          <a:prstGeom prst="rect">
            <a:avLst/>
          </a:prstGeom>
        </p:spPr>
      </p:pic>
      <p:sp>
        <p:nvSpPr>
          <p:cNvPr id="13" name="Titolo 6">
            <a:extLst>
              <a:ext uri="{FF2B5EF4-FFF2-40B4-BE49-F238E27FC236}">
                <a16:creationId xmlns:a16="http://schemas.microsoft.com/office/drawing/2014/main" id="{1E9319FA-D94B-454F-AA6E-044E265093B3}"/>
              </a:ext>
            </a:extLst>
          </p:cNvPr>
          <p:cNvSpPr txBox="1">
            <a:spLocks/>
          </p:cNvSpPr>
          <p:nvPr/>
        </p:nvSpPr>
        <p:spPr>
          <a:xfrm>
            <a:off x="0" y="1"/>
            <a:ext cx="12192001" cy="3312366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ZA" sz="5000" b="0" kern="1200" spc="-15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n-ea"/>
                <a:cs typeface="+mn-cs"/>
              </a:defRPr>
            </a:lvl1pPr>
          </a:lstStyle>
          <a:p>
            <a:r>
              <a:rPr lang="it-IT" b="1" dirty="0"/>
              <a:t>Verde urbano e salute mentale</a:t>
            </a:r>
          </a:p>
        </p:txBody>
      </p:sp>
      <p:pic>
        <p:nvPicPr>
          <p:cNvPr id="8" name="Immagine 7">
            <a:extLst>
              <a:ext uri="{FF2B5EF4-FFF2-40B4-BE49-F238E27FC236}">
                <a16:creationId xmlns:a16="http://schemas.microsoft.com/office/drawing/2014/main" id="{DBCC80A1-820A-47E8-A784-9D6F2A321CC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90412" y="3096074"/>
            <a:ext cx="6720819" cy="1681717"/>
          </a:xfrm>
          <a:prstGeom prst="rect">
            <a:avLst/>
          </a:prstGeom>
        </p:spPr>
      </p:pic>
      <p:sp>
        <p:nvSpPr>
          <p:cNvPr id="10" name="CasellaDiTesto 9">
            <a:extLst>
              <a:ext uri="{FF2B5EF4-FFF2-40B4-BE49-F238E27FC236}">
                <a16:creationId xmlns:a16="http://schemas.microsoft.com/office/drawing/2014/main" id="{466CDD6F-38B5-4DD3-9AA4-79F1B83D9421}"/>
              </a:ext>
            </a:extLst>
          </p:cNvPr>
          <p:cNvSpPr txBox="1"/>
          <p:nvPr/>
        </p:nvSpPr>
        <p:spPr>
          <a:xfrm>
            <a:off x="2113758" y="4872452"/>
            <a:ext cx="482638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2400" dirty="0"/>
              <a:t>I risultati mostrano come l’esposizione al verde protegga la salute mentale ma anche come la deprivazione sociale agisca da modificatore d’effetto…</a:t>
            </a:r>
            <a:endParaRPr lang="en-US" sz="2400" dirty="0"/>
          </a:p>
        </p:txBody>
      </p:sp>
      <p:sp>
        <p:nvSpPr>
          <p:cNvPr id="11" name="Rettangolo 10">
            <a:extLst>
              <a:ext uri="{FF2B5EF4-FFF2-40B4-BE49-F238E27FC236}">
                <a16:creationId xmlns:a16="http://schemas.microsoft.com/office/drawing/2014/main" id="{C71CC23B-FEED-4756-A038-89F875A93B46}"/>
              </a:ext>
            </a:extLst>
          </p:cNvPr>
          <p:cNvSpPr/>
          <p:nvPr/>
        </p:nvSpPr>
        <p:spPr>
          <a:xfrm>
            <a:off x="3327581" y="3757193"/>
            <a:ext cx="886408" cy="317241"/>
          </a:xfrm>
          <a:prstGeom prst="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CCC93379-0822-5F76-D4EC-D7CAE0F75E4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550821" y="1163398"/>
            <a:ext cx="3063365" cy="1048261"/>
          </a:xfrm>
          <a:prstGeom prst="rect">
            <a:avLst/>
          </a:prstGeom>
        </p:spPr>
      </p:pic>
      <p:pic>
        <p:nvPicPr>
          <p:cNvPr id="4" name="Immagine 3">
            <a:extLst>
              <a:ext uri="{FF2B5EF4-FFF2-40B4-BE49-F238E27FC236}">
                <a16:creationId xmlns:a16="http://schemas.microsoft.com/office/drawing/2014/main" id="{3A46F9FE-A8BB-E2DF-D811-820C8F3159C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66316" y="1097208"/>
            <a:ext cx="3497079" cy="1169038"/>
          </a:xfrm>
          <a:prstGeom prst="rect">
            <a:avLst/>
          </a:prstGeom>
        </p:spPr>
      </p:pic>
      <p:pic>
        <p:nvPicPr>
          <p:cNvPr id="12" name="Immagine 11">
            <a:extLst>
              <a:ext uri="{FF2B5EF4-FFF2-40B4-BE49-F238E27FC236}">
                <a16:creationId xmlns:a16="http://schemas.microsoft.com/office/drawing/2014/main" id="{F3ABB3D4-E37B-58E5-BC0C-55D4786BBC1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743367" y="1126477"/>
            <a:ext cx="1359379" cy="1871473"/>
          </a:xfrm>
          <a:prstGeom prst="rect">
            <a:avLst/>
          </a:prstGeom>
        </p:spPr>
      </p:pic>
      <p:pic>
        <p:nvPicPr>
          <p:cNvPr id="14" name="Immagine 13">
            <a:extLst>
              <a:ext uri="{FF2B5EF4-FFF2-40B4-BE49-F238E27FC236}">
                <a16:creationId xmlns:a16="http://schemas.microsoft.com/office/drawing/2014/main" id="{F9C1C4E6-A197-B6FA-A6A5-FB225F5C90AE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198232" y="1163398"/>
            <a:ext cx="1289851" cy="1834552"/>
          </a:xfrm>
          <a:prstGeom prst="rect">
            <a:avLst/>
          </a:prstGeom>
        </p:spPr>
      </p:pic>
      <p:pic>
        <p:nvPicPr>
          <p:cNvPr id="16" name="Immagine 15">
            <a:extLst>
              <a:ext uri="{FF2B5EF4-FFF2-40B4-BE49-F238E27FC236}">
                <a16:creationId xmlns:a16="http://schemas.microsoft.com/office/drawing/2014/main" id="{B47AA7FD-A16F-7BD4-76E3-282381FBFEC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180845" y="4653618"/>
            <a:ext cx="4826380" cy="2081968"/>
          </a:xfrm>
          <a:prstGeom prst="rect">
            <a:avLst/>
          </a:prstGeom>
        </p:spPr>
      </p:pic>
      <p:pic>
        <p:nvPicPr>
          <p:cNvPr id="18" name="Immagine 17">
            <a:extLst>
              <a:ext uri="{FF2B5EF4-FFF2-40B4-BE49-F238E27FC236}">
                <a16:creationId xmlns:a16="http://schemas.microsoft.com/office/drawing/2014/main" id="{86FACCB2-FBCB-2462-723D-7C72CDCA5B9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180845" y="4128047"/>
            <a:ext cx="4827600" cy="5553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2505866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egnaposto numero diapositiva 4">
            <a:extLst>
              <a:ext uri="{FF2B5EF4-FFF2-40B4-BE49-F238E27FC236}">
                <a16:creationId xmlns:a16="http://schemas.microsoft.com/office/drawing/2014/main" id="{BDD5A594-D852-43BB-B591-E9D9027253B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it-IT" smtClean="0"/>
              <a:pPr rtl="0"/>
              <a:t>18</a:t>
            </a:fld>
            <a:endParaRPr lang="it-IT"/>
          </a:p>
        </p:txBody>
      </p:sp>
      <p:sp>
        <p:nvSpPr>
          <p:cNvPr id="2" name="CasellaDiTesto 1">
            <a:extLst>
              <a:ext uri="{FF2B5EF4-FFF2-40B4-BE49-F238E27FC236}">
                <a16:creationId xmlns:a16="http://schemas.microsoft.com/office/drawing/2014/main" id="{8DAAB7FF-2AC1-473F-9A89-F5921CE52BE9}"/>
              </a:ext>
            </a:extLst>
          </p:cNvPr>
          <p:cNvSpPr txBox="1"/>
          <p:nvPr/>
        </p:nvSpPr>
        <p:spPr>
          <a:xfrm>
            <a:off x="5141167" y="6195527"/>
            <a:ext cx="1945433" cy="52594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pic>
        <p:nvPicPr>
          <p:cNvPr id="9" name="Immagine 8">
            <a:extLst>
              <a:ext uri="{FF2B5EF4-FFF2-40B4-BE49-F238E27FC236}">
                <a16:creationId xmlns:a16="http://schemas.microsoft.com/office/drawing/2014/main" id="{663E1F8A-1097-41CC-A107-A27FCD53F8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45043"/>
            <a:ext cx="1655705" cy="1520890"/>
          </a:xfrm>
          <a:prstGeom prst="rect">
            <a:avLst/>
          </a:prstGeom>
        </p:spPr>
      </p:pic>
      <p:sp>
        <p:nvSpPr>
          <p:cNvPr id="8" name="Titolo 6">
            <a:extLst>
              <a:ext uri="{FF2B5EF4-FFF2-40B4-BE49-F238E27FC236}">
                <a16:creationId xmlns:a16="http://schemas.microsoft.com/office/drawing/2014/main" id="{DC0F4E7F-F50A-4350-BF77-8DFBAA8E3B6B}"/>
              </a:ext>
            </a:extLst>
          </p:cNvPr>
          <p:cNvSpPr txBox="1">
            <a:spLocks/>
          </p:cNvSpPr>
          <p:nvPr/>
        </p:nvSpPr>
        <p:spPr>
          <a:xfrm>
            <a:off x="0" y="1"/>
            <a:ext cx="12192001" cy="3704252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ZA" sz="5000" b="0" kern="1200" spc="-15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n-ea"/>
                <a:cs typeface="+mn-cs"/>
              </a:defRPr>
            </a:lvl1pPr>
          </a:lstStyle>
          <a:p>
            <a:endParaRPr lang="it-IT" b="1" dirty="0"/>
          </a:p>
          <a:p>
            <a:endParaRPr lang="it-IT" b="1" dirty="0"/>
          </a:p>
          <a:p>
            <a:r>
              <a:rPr lang="it-IT" b="1" dirty="0"/>
              <a:t>Cosa sappiamo – salute urbana e deprivazione socio-economica</a:t>
            </a:r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9BD54F43-7F2B-4E34-85E9-EBE21A4DF25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7877" y="1534886"/>
            <a:ext cx="4424227" cy="2169367"/>
          </a:xfrm>
          <a:prstGeom prst="rect">
            <a:avLst/>
          </a:prstGeom>
        </p:spPr>
      </p:pic>
      <p:pic>
        <p:nvPicPr>
          <p:cNvPr id="4" name="Immagine 3">
            <a:extLst>
              <a:ext uri="{FF2B5EF4-FFF2-40B4-BE49-F238E27FC236}">
                <a16:creationId xmlns:a16="http://schemas.microsoft.com/office/drawing/2014/main" id="{231F8158-EB79-45F7-A05A-3EB230793C0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426402" y="2491275"/>
            <a:ext cx="3846723" cy="3704252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A153DD11-BADE-4698-8F57-6373D7CA6735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350789" y="1723776"/>
            <a:ext cx="3714482" cy="46325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875952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egnaposto numero diapositiva 2">
            <a:extLst>
              <a:ext uri="{FF2B5EF4-FFF2-40B4-BE49-F238E27FC236}">
                <a16:creationId xmlns:a16="http://schemas.microsoft.com/office/drawing/2014/main" id="{D87AA595-6C83-333A-5F3C-4168E24394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19B51A1E-902D-48AF-9020-955120F399B6}" type="slidenum">
              <a:rPr lang="it-IT" noProof="0" smtClean="0"/>
              <a:pPr rtl="0"/>
              <a:t>19</a:t>
            </a:fld>
            <a:endParaRPr lang="it-IT" noProof="0"/>
          </a:p>
        </p:txBody>
      </p:sp>
      <p:pic>
        <p:nvPicPr>
          <p:cNvPr id="7" name="Immagine 6">
            <a:extLst>
              <a:ext uri="{FF2B5EF4-FFF2-40B4-BE49-F238E27FC236}">
                <a16:creationId xmlns:a16="http://schemas.microsoft.com/office/drawing/2014/main" id="{BA91E951-D7FB-AFF8-3641-A94E6E4642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9364" y="0"/>
            <a:ext cx="10164594" cy="1514686"/>
          </a:xfrm>
          <a:prstGeom prst="rect">
            <a:avLst/>
          </a:prstGeom>
        </p:spPr>
      </p:pic>
      <p:pic>
        <p:nvPicPr>
          <p:cNvPr id="9" name="Immagine 8">
            <a:extLst>
              <a:ext uri="{FF2B5EF4-FFF2-40B4-BE49-F238E27FC236}">
                <a16:creationId xmlns:a16="http://schemas.microsoft.com/office/drawing/2014/main" id="{43883178-A280-36FF-D8D7-DE866842C3A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45400" y="1299739"/>
            <a:ext cx="9764488" cy="3105583"/>
          </a:xfrm>
          <a:prstGeom prst="rect">
            <a:avLst/>
          </a:prstGeom>
        </p:spPr>
      </p:pic>
      <p:pic>
        <p:nvPicPr>
          <p:cNvPr id="11" name="Immagine 10">
            <a:extLst>
              <a:ext uri="{FF2B5EF4-FFF2-40B4-BE49-F238E27FC236}">
                <a16:creationId xmlns:a16="http://schemas.microsoft.com/office/drawing/2014/main" id="{869E2FA3-A3A2-042D-58A6-4A1E8A9536F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39863" y="1893702"/>
            <a:ext cx="9232058" cy="482777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96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olo 2">
            <a:extLst>
              <a:ext uri="{FF2B5EF4-FFF2-40B4-BE49-F238E27FC236}">
                <a16:creationId xmlns:a16="http://schemas.microsoft.com/office/drawing/2014/main" id="{77770B7C-2222-D5F8-9ED3-E5B6EF41577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La specificità dei contesti urbani</a:t>
            </a:r>
          </a:p>
        </p:txBody>
      </p:sp>
      <p:sp>
        <p:nvSpPr>
          <p:cNvPr id="5" name="Segnaposto numero diapositiva 4">
            <a:extLst>
              <a:ext uri="{FF2B5EF4-FFF2-40B4-BE49-F238E27FC236}">
                <a16:creationId xmlns:a16="http://schemas.microsoft.com/office/drawing/2014/main" id="{BDD5A594-D852-43BB-B591-E9D9027253B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it-IT" smtClean="0"/>
              <a:pPr rtl="0"/>
              <a:t>2</a:t>
            </a:fld>
            <a:endParaRPr lang="it-IT"/>
          </a:p>
        </p:txBody>
      </p:sp>
      <p:sp>
        <p:nvSpPr>
          <p:cNvPr id="2" name="CasellaDiTesto 1">
            <a:extLst>
              <a:ext uri="{FF2B5EF4-FFF2-40B4-BE49-F238E27FC236}">
                <a16:creationId xmlns:a16="http://schemas.microsoft.com/office/drawing/2014/main" id="{8DAAB7FF-2AC1-473F-9A89-F5921CE52BE9}"/>
              </a:ext>
            </a:extLst>
          </p:cNvPr>
          <p:cNvSpPr txBox="1"/>
          <p:nvPr/>
        </p:nvSpPr>
        <p:spPr>
          <a:xfrm>
            <a:off x="5141167" y="6195527"/>
            <a:ext cx="1945433" cy="52594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pic>
        <p:nvPicPr>
          <p:cNvPr id="9" name="Immagine 8">
            <a:extLst>
              <a:ext uri="{FF2B5EF4-FFF2-40B4-BE49-F238E27FC236}">
                <a16:creationId xmlns:a16="http://schemas.microsoft.com/office/drawing/2014/main" id="{663E1F8A-1097-41CC-A107-A27FCD53F8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45043"/>
            <a:ext cx="1655705" cy="1520890"/>
          </a:xfrm>
          <a:prstGeom prst="rect">
            <a:avLst/>
          </a:prstGeom>
        </p:spPr>
      </p:pic>
      <p:graphicFrame>
        <p:nvGraphicFramePr>
          <p:cNvPr id="4" name="Diagramma 3">
            <a:extLst>
              <a:ext uri="{FF2B5EF4-FFF2-40B4-BE49-F238E27FC236}">
                <a16:creationId xmlns:a16="http://schemas.microsoft.com/office/drawing/2014/main" id="{62D493C8-3682-C0DE-E8F4-13B88D1EB5C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67788356"/>
              </p:ext>
            </p:extLst>
          </p:nvPr>
        </p:nvGraphicFramePr>
        <p:xfrm>
          <a:off x="-35337" y="1292087"/>
          <a:ext cx="7569200" cy="4846246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graphicFrame>
        <p:nvGraphicFramePr>
          <p:cNvPr id="6" name="Diagramma 5">
            <a:extLst>
              <a:ext uri="{FF2B5EF4-FFF2-40B4-BE49-F238E27FC236}">
                <a16:creationId xmlns:a16="http://schemas.microsoft.com/office/drawing/2014/main" id="{6411AA2B-7AC1-1D30-F6BC-9A28E0B49CB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54647389"/>
              </p:ext>
            </p:extLst>
          </p:nvPr>
        </p:nvGraphicFramePr>
        <p:xfrm>
          <a:off x="7620214" y="1064719"/>
          <a:ext cx="3926712" cy="394951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9" r:lo="rId10" r:qs="rId11" r:cs="rId12"/>
          </a:graphicData>
        </a:graphic>
      </p:graphicFrame>
      <p:sp>
        <p:nvSpPr>
          <p:cNvPr id="8" name="CasellaDiTesto 7">
            <a:extLst>
              <a:ext uri="{FF2B5EF4-FFF2-40B4-BE49-F238E27FC236}">
                <a16:creationId xmlns:a16="http://schemas.microsoft.com/office/drawing/2014/main" id="{9F880818-CB1F-E2E9-0745-62B6D8EFA9A7}"/>
              </a:ext>
            </a:extLst>
          </p:cNvPr>
          <p:cNvSpPr txBox="1"/>
          <p:nvPr/>
        </p:nvSpPr>
        <p:spPr>
          <a:xfrm>
            <a:off x="8147258" y="3190830"/>
            <a:ext cx="380461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600" i="1" dirty="0"/>
              <a:t>World </a:t>
            </a:r>
            <a:r>
              <a:rPr lang="it-IT" sz="1600" i="1" dirty="0" err="1"/>
              <a:t>Urbanization</a:t>
            </a:r>
            <a:r>
              <a:rPr lang="it-IT" sz="1600" i="1" dirty="0"/>
              <a:t> </a:t>
            </a:r>
            <a:r>
              <a:rPr lang="it-IT" sz="1600" i="1" dirty="0" err="1"/>
              <a:t>Prospect</a:t>
            </a:r>
            <a:r>
              <a:rPr lang="it-IT" sz="1600" i="1" dirty="0"/>
              <a:t> - UN</a:t>
            </a:r>
          </a:p>
        </p:txBody>
      </p:sp>
      <p:pic>
        <p:nvPicPr>
          <p:cNvPr id="1028" name="Picture 4" descr="Quadro su Tela Mappamondo Europa Lussemburgo - PIXERS.IT">
            <a:extLst>
              <a:ext uri="{FF2B5EF4-FFF2-40B4-BE49-F238E27FC236}">
                <a16:creationId xmlns:a16="http://schemas.microsoft.com/office/drawing/2014/main" id="{F824D7B4-41D4-E5B9-B3D4-98FD4D839F3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84" t="6902" r="9503" b="18994"/>
          <a:stretch/>
        </p:blipFill>
        <p:spPr bwMode="auto">
          <a:xfrm>
            <a:off x="10989550" y="1144890"/>
            <a:ext cx="1114752" cy="106159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Immagine 11">
            <a:extLst>
              <a:ext uri="{FF2B5EF4-FFF2-40B4-BE49-F238E27FC236}">
                <a16:creationId xmlns:a16="http://schemas.microsoft.com/office/drawing/2014/main" id="{F42268ED-44D4-DACE-C2E1-C06D0EDBBB70}"/>
              </a:ext>
            </a:extLst>
          </p:cNvPr>
          <p:cNvPicPr>
            <a:picLocks noChangeAspect="1"/>
          </p:cNvPicPr>
          <p:nvPr/>
        </p:nvPicPr>
        <p:blipFill rotWithShape="1">
          <a:blip r:embed="rId15"/>
          <a:srcRect l="2487" b="6980"/>
          <a:stretch/>
        </p:blipFill>
        <p:spPr>
          <a:xfrm>
            <a:off x="8736227" y="3624207"/>
            <a:ext cx="1948824" cy="981737"/>
          </a:xfrm>
          <a:prstGeom prst="rect">
            <a:avLst/>
          </a:prstGeom>
        </p:spPr>
      </p:pic>
      <p:sp>
        <p:nvSpPr>
          <p:cNvPr id="13" name="CasellaDiTesto 12">
            <a:extLst>
              <a:ext uri="{FF2B5EF4-FFF2-40B4-BE49-F238E27FC236}">
                <a16:creationId xmlns:a16="http://schemas.microsoft.com/office/drawing/2014/main" id="{70420334-129F-BF0F-7586-15CD053EA9F2}"/>
              </a:ext>
            </a:extLst>
          </p:cNvPr>
          <p:cNvSpPr txBox="1"/>
          <p:nvPr/>
        </p:nvSpPr>
        <p:spPr>
          <a:xfrm>
            <a:off x="7533863" y="4704654"/>
            <a:ext cx="43826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Il 73% della popolazione vive in aree urbane</a:t>
            </a:r>
          </a:p>
        </p:txBody>
      </p:sp>
      <p:pic>
        <p:nvPicPr>
          <p:cNvPr id="15" name="Immagine 14">
            <a:extLst>
              <a:ext uri="{FF2B5EF4-FFF2-40B4-BE49-F238E27FC236}">
                <a16:creationId xmlns:a16="http://schemas.microsoft.com/office/drawing/2014/main" id="{AE865B87-021A-80D0-4E49-C491ECE96052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9062848" y="5109740"/>
            <a:ext cx="1295581" cy="819264"/>
          </a:xfrm>
          <a:prstGeom prst="rect">
            <a:avLst/>
          </a:prstGeom>
        </p:spPr>
      </p:pic>
      <p:sp>
        <p:nvSpPr>
          <p:cNvPr id="19" name="CasellaDiTesto 18">
            <a:extLst>
              <a:ext uri="{FF2B5EF4-FFF2-40B4-BE49-F238E27FC236}">
                <a16:creationId xmlns:a16="http://schemas.microsoft.com/office/drawing/2014/main" id="{0DBC34AD-ABDE-E5F4-2F0C-B2A97570D9AD}"/>
              </a:ext>
            </a:extLst>
          </p:cNvPr>
          <p:cNvSpPr txBox="1"/>
          <p:nvPr/>
        </p:nvSpPr>
        <p:spPr>
          <a:xfrm>
            <a:off x="7586873" y="5990114"/>
            <a:ext cx="438267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Il 69% della popolazione vive in aree urbane,</a:t>
            </a:r>
          </a:p>
          <a:p>
            <a:pPr algn="ctr"/>
            <a:r>
              <a:rPr lang="it-IT" dirty="0"/>
              <a:t>36% in 14 città metropolitane</a:t>
            </a:r>
          </a:p>
        </p:txBody>
      </p:sp>
    </p:spTree>
    <p:extLst>
      <p:ext uri="{BB962C8B-B14F-4D97-AF65-F5344CB8AC3E}">
        <p14:creationId xmlns:p14="http://schemas.microsoft.com/office/powerpoint/2010/main" val="161814994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numero diapositiva 1">
            <a:extLst>
              <a:ext uri="{FF2B5EF4-FFF2-40B4-BE49-F238E27FC236}">
                <a16:creationId xmlns:a16="http://schemas.microsoft.com/office/drawing/2014/main" id="{5A8B2099-2CF7-BD2F-23BA-9CFB324610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1716163" y="6356350"/>
            <a:ext cx="370575" cy="365125"/>
          </a:xfrm>
        </p:spPr>
        <p:txBody>
          <a:bodyPr/>
          <a:lstStyle/>
          <a:p>
            <a:fld id="{CCE7C179-0EF3-46F9-A934-B7B0B6406080}" type="slidenum">
              <a:rPr lang="it-IT" smtClean="0"/>
              <a:t>20</a:t>
            </a:fld>
            <a:endParaRPr lang="it-IT"/>
          </a:p>
        </p:txBody>
      </p:sp>
      <p:pic>
        <p:nvPicPr>
          <p:cNvPr id="3" name="Picture 2" descr="The Accelerating Frequency of Extreme Weather Events">
            <a:extLst>
              <a:ext uri="{FF2B5EF4-FFF2-40B4-BE49-F238E27FC236}">
                <a16:creationId xmlns:a16="http://schemas.microsoft.com/office/drawing/2014/main" id="{C027CC3E-F768-876A-C014-9377A8ECDE65}"/>
              </a:ext>
            </a:extLst>
          </p:cNvPr>
          <p:cNvPicPr>
            <a:picLocks noGrp="1"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502" y="0"/>
            <a:ext cx="5039590" cy="48900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Segnaposto contenuto 4">
            <a:extLst>
              <a:ext uri="{FF2B5EF4-FFF2-40B4-BE49-F238E27FC236}">
                <a16:creationId xmlns:a16="http://schemas.microsoft.com/office/drawing/2014/main" id="{171732B9-17D8-8F8B-4244-7999FDDF1D2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35111" y="632348"/>
            <a:ext cx="6820387" cy="4082874"/>
          </a:xfrm>
          <a:prstGeom prst="rect">
            <a:avLst/>
          </a:prstGeom>
        </p:spPr>
      </p:pic>
      <p:pic>
        <p:nvPicPr>
          <p:cNvPr id="5" name="Picture 4" descr="Europe heatwave 2019: 16 Italian cities put on red alert as deadly heatwave  takes hold | World | News | Express.co.uk">
            <a:extLst>
              <a:ext uri="{FF2B5EF4-FFF2-40B4-BE49-F238E27FC236}">
                <a16:creationId xmlns:a16="http://schemas.microsoft.com/office/drawing/2014/main" id="{5A6CD6C8-770B-7B47-8202-810C9B41AA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8833" y="4943504"/>
            <a:ext cx="3149255" cy="186855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" name="Picture 6" descr="Smog a Milano, Legambiente: nel 2022 già bruciati i 35 giorni di  superamento ammessi, sarà un anno nero - Eco dalle Città">
            <a:extLst>
              <a:ext uri="{FF2B5EF4-FFF2-40B4-BE49-F238E27FC236}">
                <a16:creationId xmlns:a16="http://schemas.microsoft.com/office/drawing/2014/main" id="{1A45BA66-7F48-D2A3-51D2-0A2ACCBD0F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87399" y="4918221"/>
            <a:ext cx="3408692" cy="19088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" name="Picture 2" descr="Health Impacts of Extreme Weather - Climate Change and Human Health">
            <a:extLst>
              <a:ext uri="{FF2B5EF4-FFF2-40B4-BE49-F238E27FC236}">
                <a16:creationId xmlns:a16="http://schemas.microsoft.com/office/drawing/2014/main" id="{CFC19398-3D63-E315-2B7C-5CA58E0ABC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86044" y="4943504"/>
            <a:ext cx="3553399" cy="1868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8604913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D52C87C-BB6A-3444-A4BD-1233985E3CF2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61D7848D-5A36-3040-A22D-7812292F91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1005" y="386150"/>
            <a:ext cx="7289617" cy="694418"/>
          </a:xfrm>
        </p:spPr>
        <p:txBody>
          <a:bodyPr/>
          <a:lstStyle/>
          <a:p>
            <a:r>
              <a:rPr lang="en-GB" dirty="0"/>
              <a:t>Fires + heat waves + air pollution</a:t>
            </a:r>
          </a:p>
        </p:txBody>
      </p:sp>
      <p:pic>
        <p:nvPicPr>
          <p:cNvPr id="9" name="Immagine 8">
            <a:extLst>
              <a:ext uri="{FF2B5EF4-FFF2-40B4-BE49-F238E27FC236}">
                <a16:creationId xmlns:a16="http://schemas.microsoft.com/office/drawing/2014/main" id="{967C1EC0-BC60-718F-2411-0DC2665E8B9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01859" y="1437860"/>
            <a:ext cx="4655103" cy="5479773"/>
          </a:xfrm>
          <a:prstGeom prst="rect">
            <a:avLst/>
          </a:prstGeom>
        </p:spPr>
      </p:pic>
      <p:pic>
        <p:nvPicPr>
          <p:cNvPr id="11" name="Immagine 10">
            <a:extLst>
              <a:ext uri="{FF2B5EF4-FFF2-40B4-BE49-F238E27FC236}">
                <a16:creationId xmlns:a16="http://schemas.microsoft.com/office/drawing/2014/main" id="{7AB62394-3134-3D7B-6901-062A9B89D4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11620" y="322718"/>
            <a:ext cx="5098336" cy="3343743"/>
          </a:xfrm>
          <a:prstGeom prst="rect">
            <a:avLst/>
          </a:prstGeom>
        </p:spPr>
      </p:pic>
      <p:pic>
        <p:nvPicPr>
          <p:cNvPr id="13" name="Immagine 12">
            <a:extLst>
              <a:ext uri="{FF2B5EF4-FFF2-40B4-BE49-F238E27FC236}">
                <a16:creationId xmlns:a16="http://schemas.microsoft.com/office/drawing/2014/main" id="{2C95951E-3D19-C2EE-5635-3D52719987E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77667" y="3729893"/>
            <a:ext cx="5394757" cy="3049001"/>
          </a:xfrm>
          <a:prstGeom prst="rect">
            <a:avLst/>
          </a:prstGeom>
        </p:spPr>
      </p:pic>
      <p:pic>
        <p:nvPicPr>
          <p:cNvPr id="14" name="Segnaposto contenuto 13">
            <a:extLst>
              <a:ext uri="{FF2B5EF4-FFF2-40B4-BE49-F238E27FC236}">
                <a16:creationId xmlns:a16="http://schemas.microsoft.com/office/drawing/2014/main" id="{AE6EBE30-E254-701E-0C8A-6F53F6D5EDB8}"/>
              </a:ext>
            </a:extLst>
          </p:cNvPr>
          <p:cNvPicPr>
            <a:picLocks noGrp="1" noChangeAspect="1"/>
          </p:cNvPicPr>
          <p:nvPr>
            <p:ph sz="half" idx="1"/>
          </p:nvPr>
        </p:nvPicPr>
        <p:blipFill>
          <a:blip r:embed="rId5"/>
          <a:stretch>
            <a:fillRect/>
          </a:stretch>
        </p:blipFill>
        <p:spPr>
          <a:xfrm>
            <a:off x="3263348" y="4177746"/>
            <a:ext cx="3314973" cy="9368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2077104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3">
            <a:extLst>
              <a:ext uri="{FF2B5EF4-FFF2-40B4-BE49-F238E27FC236}">
                <a16:creationId xmlns:a16="http://schemas.microsoft.com/office/drawing/2014/main" id="{B71E904D-25EA-71F1-91D7-C0A03222BF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7922" y="3429000"/>
            <a:ext cx="4703762" cy="336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4">
            <a:extLst>
              <a:ext uri="{FF2B5EF4-FFF2-40B4-BE49-F238E27FC236}">
                <a16:creationId xmlns:a16="http://schemas.microsoft.com/office/drawing/2014/main" id="{68EFBEAF-7F70-7FC5-F658-17A8E2FCF56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4408" y="3429000"/>
            <a:ext cx="4635500" cy="3314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" name="Immagine 3">
            <a:extLst>
              <a:ext uri="{FF2B5EF4-FFF2-40B4-BE49-F238E27FC236}">
                <a16:creationId xmlns:a16="http://schemas.microsoft.com/office/drawing/2014/main" id="{532CD113-0596-5FA1-40F3-DA9107BD526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623388" y="2056901"/>
            <a:ext cx="6287911" cy="626069"/>
          </a:xfrm>
          <a:prstGeom prst="rect">
            <a:avLst/>
          </a:prstGeom>
        </p:spPr>
      </p:pic>
      <p:pic>
        <p:nvPicPr>
          <p:cNvPr id="5" name="Immagine 4">
            <a:extLst>
              <a:ext uri="{FF2B5EF4-FFF2-40B4-BE49-F238E27FC236}">
                <a16:creationId xmlns:a16="http://schemas.microsoft.com/office/drawing/2014/main" id="{A95AED86-5991-E649-F819-5E2D717AD3E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623388" y="2728943"/>
            <a:ext cx="6287912" cy="654084"/>
          </a:xfrm>
          <a:prstGeom prst="rect">
            <a:avLst/>
          </a:prstGeom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C9C83887-2584-FB99-5928-E9F384CD535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7922" y="177800"/>
            <a:ext cx="4551362" cy="325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01D8B8F6-BC22-E879-D1B3-068688854078}"/>
              </a:ext>
            </a:extLst>
          </p:cNvPr>
          <p:cNvSpPr txBox="1"/>
          <p:nvPr/>
        </p:nvSpPr>
        <p:spPr>
          <a:xfrm>
            <a:off x="5201684" y="24848"/>
            <a:ext cx="699031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2000" b="1" dirty="0"/>
              <a:t>Luglio 2023: Sorveglianza della mortalità giornaliera totale negli over 65 durante le ondate di calore e gli incendi in 3 città (Reggio Calabria, Messina, Palermo</a:t>
            </a:r>
          </a:p>
          <a:p>
            <a:r>
              <a:rPr lang="it-IT" sz="2000" b="1" dirty="0"/>
              <a:t>(Source: CCM Project)</a:t>
            </a:r>
          </a:p>
        </p:txBody>
      </p:sp>
    </p:spTree>
    <p:extLst>
      <p:ext uri="{BB962C8B-B14F-4D97-AF65-F5344CB8AC3E}">
        <p14:creationId xmlns:p14="http://schemas.microsoft.com/office/powerpoint/2010/main" val="869889893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C9EE6A7A-EA13-5A05-0841-521F3F0972B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it-IT"/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5DFA62ED-AFDF-BCAB-F295-F816E496E4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8841" y="103532"/>
            <a:ext cx="8816315" cy="6657217"/>
          </a:xfrm>
          <a:prstGeom prst="rect">
            <a:avLst/>
          </a:prstGeom>
        </p:spPr>
      </p:pic>
      <p:sp>
        <p:nvSpPr>
          <p:cNvPr id="3" name="CasellaDiTesto 2">
            <a:extLst>
              <a:ext uri="{FF2B5EF4-FFF2-40B4-BE49-F238E27FC236}">
                <a16:creationId xmlns:a16="http://schemas.microsoft.com/office/drawing/2014/main" id="{199736C7-C26B-AB61-5636-99D6CCBC612F}"/>
              </a:ext>
            </a:extLst>
          </p:cNvPr>
          <p:cNvSpPr txBox="1"/>
          <p:nvPr/>
        </p:nvSpPr>
        <p:spPr>
          <a:xfrm>
            <a:off x="9248503" y="1854926"/>
            <a:ext cx="2521131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I fulmini aprono il granulo di polline (shock osmotico) con rilascio massivo di allergeni che provocano epidemie di asma nella popolazione suscettibili (asmatici, ma anche allergici)</a:t>
            </a:r>
          </a:p>
          <a:p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2341272223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>
            <a:extLst>
              <a:ext uri="{FF2B5EF4-FFF2-40B4-BE49-F238E27FC236}">
                <a16:creationId xmlns:a16="http://schemas.microsoft.com/office/drawing/2014/main" id="{70E4444C-BC31-A924-97FF-E123282A05C0}"/>
              </a:ext>
            </a:extLst>
          </p:cNvPr>
          <p:cNvPicPr>
            <a:picLocks noGrp="1"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1751" y="0"/>
            <a:ext cx="7708499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8427783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olo 5">
            <a:extLst>
              <a:ext uri="{FF2B5EF4-FFF2-40B4-BE49-F238E27FC236}">
                <a16:creationId xmlns:a16="http://schemas.microsoft.com/office/drawing/2014/main" id="{2E54C11E-CF2C-9AE2-3EE8-C14603F0F7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L’importanza delle valutazioni di impatto delle politiche</a:t>
            </a:r>
          </a:p>
        </p:txBody>
      </p:sp>
      <p:sp>
        <p:nvSpPr>
          <p:cNvPr id="3" name="Segnaposto numero diapositiva 2">
            <a:extLst>
              <a:ext uri="{FF2B5EF4-FFF2-40B4-BE49-F238E27FC236}">
                <a16:creationId xmlns:a16="http://schemas.microsoft.com/office/drawing/2014/main" id="{7A356B1C-E771-C9DA-FDCF-1F7EA447A6C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0"/>
            <a:fld id="{19B51A1E-902D-48AF-9020-955120F399B6}" type="slidenum">
              <a:rPr lang="it-IT" noProof="0" smtClean="0"/>
              <a:pPr rtl="0"/>
              <a:t>25</a:t>
            </a:fld>
            <a:endParaRPr lang="it-IT" noProof="0"/>
          </a:p>
        </p:txBody>
      </p:sp>
      <p:pic>
        <p:nvPicPr>
          <p:cNvPr id="8" name="Immagine 7">
            <a:extLst>
              <a:ext uri="{FF2B5EF4-FFF2-40B4-BE49-F238E27FC236}">
                <a16:creationId xmlns:a16="http://schemas.microsoft.com/office/drawing/2014/main" id="{DF52B03B-5AA8-D085-40C2-588AE37789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416" y="1471110"/>
            <a:ext cx="12192000" cy="546628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828214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858092B-2D28-4726-BCCE-0212806ADE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0"/>
            <a:ext cx="10515600" cy="1325563"/>
          </a:xfrm>
        </p:spPr>
        <p:txBody>
          <a:bodyPr>
            <a:normAutofit/>
          </a:bodyPr>
          <a:lstStyle/>
          <a:p>
            <a:r>
              <a:rPr lang="it-IT" sz="3200" b="1" dirty="0">
                <a:solidFill>
                  <a:srgbClr val="971B1E"/>
                </a:solidFill>
              </a:rPr>
              <a:t>Cambiamenti climatici, mitigazione e co-benefici di salute: schema concettuale </a:t>
            </a: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7837F32D-61B3-4A94-9B98-8D9D82A422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49359" y="1305685"/>
            <a:ext cx="8281356" cy="5622326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5919D7AB-5F5C-4F9C-A31C-1FD489464DEE}"/>
              </a:ext>
            </a:extLst>
          </p:cNvPr>
          <p:cNvSpPr txBox="1"/>
          <p:nvPr/>
        </p:nvSpPr>
        <p:spPr>
          <a:xfrm>
            <a:off x="4377251" y="662781"/>
            <a:ext cx="6097712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it-IT" b="0" i="0" u="none" strike="noStrike" dirty="0">
                <a:solidFill>
                  <a:srgbClr val="020202"/>
                </a:solidFill>
                <a:effectLst/>
                <a:latin typeface="MuseoSans"/>
                <a:hlinkClick r:id="rId3"/>
              </a:rPr>
              <a:t>(Fonte: https://doi.org/10.3389/frsc.2021.768227</a:t>
            </a:r>
            <a:r>
              <a:rPr lang="it-IT" b="0" i="0" u="none" strike="noStrike" dirty="0">
                <a:solidFill>
                  <a:srgbClr val="020202"/>
                </a:solidFill>
                <a:effectLst/>
                <a:latin typeface="MuseoSans"/>
              </a:rPr>
              <a:t>)</a:t>
            </a:r>
            <a:endParaRPr lang="it-IT" dirty="0"/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7D4C91EF-5584-8C68-F536-A0496C55D01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956707" y="1507266"/>
            <a:ext cx="2397093" cy="962155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D9565C00-93D0-4A31-F285-F40115A1C68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930715" y="2631248"/>
            <a:ext cx="2780352" cy="2146854"/>
          </a:xfrm>
          <a:prstGeom prst="rect">
            <a:avLst/>
          </a:prstGeom>
        </p:spPr>
      </p:pic>
      <p:pic>
        <p:nvPicPr>
          <p:cNvPr id="8" name="Immagine 7">
            <a:extLst>
              <a:ext uri="{FF2B5EF4-FFF2-40B4-BE49-F238E27FC236}">
                <a16:creationId xmlns:a16="http://schemas.microsoft.com/office/drawing/2014/main" id="{54B5C9C9-9058-8933-1C66-D3AD18FF27A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972738" y="4939929"/>
            <a:ext cx="1348153" cy="19685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454348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olo 2">
            <a:extLst>
              <a:ext uri="{FF2B5EF4-FFF2-40B4-BE49-F238E27FC236}">
                <a16:creationId xmlns:a16="http://schemas.microsoft.com/office/drawing/2014/main" id="{5BC87D73-6467-868B-003D-6E2BB3140D0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Programma E.1 Salute Ambiente, Biodiversità, Clima</a:t>
            </a:r>
            <a:br>
              <a:rPr lang="it-IT" dirty="0"/>
            </a:br>
            <a:r>
              <a:rPr lang="it-IT" dirty="0"/>
              <a:t>Linea di Intervento 1.4 </a:t>
            </a:r>
            <a:r>
              <a:rPr lang="it-IT" dirty="0">
                <a:sym typeface="Wingdings" panose="05000000000000000000" pitchFamily="2" charset="2"/>
              </a:rPr>
              <a:t> 14 progetti di ricerca</a:t>
            </a:r>
            <a:endParaRPr lang="it-IT" dirty="0"/>
          </a:p>
        </p:txBody>
      </p:sp>
      <p:sp>
        <p:nvSpPr>
          <p:cNvPr id="2" name="Segnaposto numero diapositiva 1">
            <a:extLst>
              <a:ext uri="{FF2B5EF4-FFF2-40B4-BE49-F238E27FC236}">
                <a16:creationId xmlns:a16="http://schemas.microsoft.com/office/drawing/2014/main" id="{2F5855CA-937A-4DAC-7BBE-0872FAC19A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CE7C179-0EF3-46F9-A934-B7B0B6406080}" type="slidenum">
              <a:rPr lang="it-IT" smtClean="0"/>
              <a:t>27</a:t>
            </a:fld>
            <a:endParaRPr lang="it-IT"/>
          </a:p>
        </p:txBody>
      </p:sp>
      <p:graphicFrame>
        <p:nvGraphicFramePr>
          <p:cNvPr id="4" name="Diagramma 3">
            <a:extLst>
              <a:ext uri="{FF2B5EF4-FFF2-40B4-BE49-F238E27FC236}">
                <a16:creationId xmlns:a16="http://schemas.microsoft.com/office/drawing/2014/main" id="{F8DB733E-5D88-A555-85C8-D1CFCF4EC73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28177551"/>
              </p:ext>
            </p:extLst>
          </p:nvPr>
        </p:nvGraphicFramePr>
        <p:xfrm>
          <a:off x="411923" y="2064356"/>
          <a:ext cx="6634922" cy="335537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6" name="Rettangolo con angoli arrotondati 5">
            <a:extLst>
              <a:ext uri="{FF2B5EF4-FFF2-40B4-BE49-F238E27FC236}">
                <a16:creationId xmlns:a16="http://schemas.microsoft.com/office/drawing/2014/main" id="{EF708005-5950-E162-7067-C3F0CE53848D}"/>
              </a:ext>
            </a:extLst>
          </p:cNvPr>
          <p:cNvSpPr/>
          <p:nvPr/>
        </p:nvSpPr>
        <p:spPr>
          <a:xfrm>
            <a:off x="7384774" y="2064356"/>
            <a:ext cx="4611756" cy="3422044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it-IT" dirty="0">
                <a:solidFill>
                  <a:schemeClr val="tx1"/>
                </a:solidFill>
              </a:rPr>
              <a:t>Coinvolgimento degli stakeholder (amministrazioni locali, associazioni dei cittadini)</a:t>
            </a:r>
          </a:p>
          <a:p>
            <a:pPr algn="ctr"/>
            <a:r>
              <a:rPr lang="it-IT" dirty="0">
                <a:solidFill>
                  <a:schemeClr val="tx1"/>
                </a:solidFill>
              </a:rPr>
              <a:t>Aumento delle conoscenze scientifiche</a:t>
            </a:r>
          </a:p>
          <a:p>
            <a:pPr algn="ctr"/>
            <a:r>
              <a:rPr lang="it-IT" dirty="0">
                <a:solidFill>
                  <a:schemeClr val="tx1"/>
                </a:solidFill>
              </a:rPr>
              <a:t>Scenari di intervento e valutazione di impatto sanitario</a:t>
            </a:r>
          </a:p>
          <a:p>
            <a:pPr algn="ctr"/>
            <a:r>
              <a:rPr lang="it-IT" dirty="0">
                <a:solidFill>
                  <a:schemeClr val="tx1"/>
                </a:solidFill>
              </a:rPr>
              <a:t>Comunicazione, Formazione</a:t>
            </a:r>
          </a:p>
        </p:txBody>
      </p:sp>
    </p:spTree>
    <p:extLst>
      <p:ext uri="{BB962C8B-B14F-4D97-AF65-F5344CB8AC3E}">
        <p14:creationId xmlns:p14="http://schemas.microsoft.com/office/powerpoint/2010/main" val="1224525168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olo 2">
            <a:extLst>
              <a:ext uri="{FF2B5EF4-FFF2-40B4-BE49-F238E27FC236}">
                <a16:creationId xmlns:a16="http://schemas.microsoft.com/office/drawing/2014/main" id="{95CC2E6F-ADE5-5E9D-1A72-34B04C45BA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Evidenze scientifiche e politiche urbane</a:t>
            </a:r>
          </a:p>
        </p:txBody>
      </p:sp>
      <p:sp>
        <p:nvSpPr>
          <p:cNvPr id="2" name="Segnaposto numero diapositiva 1">
            <a:extLst>
              <a:ext uri="{FF2B5EF4-FFF2-40B4-BE49-F238E27FC236}">
                <a16:creationId xmlns:a16="http://schemas.microsoft.com/office/drawing/2014/main" id="{2E4E9263-5D23-589C-5AD2-52D072E1662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CE7C179-0EF3-46F9-A934-B7B0B6406080}" type="slidenum">
              <a:rPr lang="it-IT" smtClean="0"/>
              <a:t>28</a:t>
            </a:fld>
            <a:endParaRPr lang="it-IT"/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CC8E9485-ACA1-09C7-90F3-ED2E4725158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7029" y="1245472"/>
            <a:ext cx="4154972" cy="1170040"/>
          </a:xfrm>
          <a:prstGeom prst="rect">
            <a:avLst/>
          </a:prstGeom>
        </p:spPr>
      </p:pic>
      <p:pic>
        <p:nvPicPr>
          <p:cNvPr id="11" name="Immagine 10">
            <a:extLst>
              <a:ext uri="{FF2B5EF4-FFF2-40B4-BE49-F238E27FC236}">
                <a16:creationId xmlns:a16="http://schemas.microsoft.com/office/drawing/2014/main" id="{F4E1E211-5A52-4492-1B2B-98D92794EFF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671391" y="1003692"/>
            <a:ext cx="7320739" cy="1502975"/>
          </a:xfrm>
          <a:prstGeom prst="rect">
            <a:avLst/>
          </a:prstGeom>
        </p:spPr>
      </p:pic>
      <p:sp>
        <p:nvSpPr>
          <p:cNvPr id="4" name="CasellaDiTesto 3">
            <a:extLst>
              <a:ext uri="{FF2B5EF4-FFF2-40B4-BE49-F238E27FC236}">
                <a16:creationId xmlns:a16="http://schemas.microsoft.com/office/drawing/2014/main" id="{73D80BB8-EE5E-BAE6-EB8D-439A286C7221}"/>
              </a:ext>
            </a:extLst>
          </p:cNvPr>
          <p:cNvSpPr txBox="1"/>
          <p:nvPr/>
        </p:nvSpPr>
        <p:spPr>
          <a:xfrm>
            <a:off x="516834" y="2723322"/>
            <a:ext cx="11255165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2400" dirty="0"/>
              <a:t>La forza, la qualità, la consistenza delle evidenze scientifiche sugli impatti sanitari associati all’ecosistema urbano rafforzano l’importanza di orientare le politiche urbane verso interventi che producano salute e benessere, anche attraverso il rafforzamento di una logica intersettoriale in grado di sostenere uno sviluppo concretamente sostenibile</a:t>
            </a:r>
          </a:p>
        </p:txBody>
      </p:sp>
      <p:pic>
        <p:nvPicPr>
          <p:cNvPr id="7" name="Immagine 6">
            <a:extLst>
              <a:ext uri="{FF2B5EF4-FFF2-40B4-BE49-F238E27FC236}">
                <a16:creationId xmlns:a16="http://schemas.microsoft.com/office/drawing/2014/main" id="{64876D49-5E39-3BCB-834C-587E62FB920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47545" y="4339817"/>
            <a:ext cx="1809164" cy="2258841"/>
          </a:xfrm>
          <a:prstGeom prst="rect">
            <a:avLst/>
          </a:prstGeom>
        </p:spPr>
      </p:pic>
      <p:pic>
        <p:nvPicPr>
          <p:cNvPr id="9" name="Immagine 8">
            <a:extLst>
              <a:ext uri="{FF2B5EF4-FFF2-40B4-BE49-F238E27FC236}">
                <a16:creationId xmlns:a16="http://schemas.microsoft.com/office/drawing/2014/main" id="{8ADA470E-5033-CD71-DBBA-9B89FB344E2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242913" y="4322202"/>
            <a:ext cx="1729163" cy="2260800"/>
          </a:xfrm>
          <a:prstGeom prst="rect">
            <a:avLst/>
          </a:prstGeom>
        </p:spPr>
      </p:pic>
      <p:pic>
        <p:nvPicPr>
          <p:cNvPr id="12" name="Immagine 11">
            <a:extLst>
              <a:ext uri="{FF2B5EF4-FFF2-40B4-BE49-F238E27FC236}">
                <a16:creationId xmlns:a16="http://schemas.microsoft.com/office/drawing/2014/main" id="{2770C54D-4C4E-B9D6-2FFE-E1EBBC4CDF2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247438" y="4302208"/>
            <a:ext cx="4732586" cy="24598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22835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859BDD8F-2B04-317D-BE81-DC9BCDBE0D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Grazie per l’attenzione</a:t>
            </a:r>
          </a:p>
        </p:txBody>
      </p:sp>
      <p:sp>
        <p:nvSpPr>
          <p:cNvPr id="3" name="Segnaposto numero diapositiva 2">
            <a:extLst>
              <a:ext uri="{FF2B5EF4-FFF2-40B4-BE49-F238E27FC236}">
                <a16:creationId xmlns:a16="http://schemas.microsoft.com/office/drawing/2014/main" id="{2CC899BD-65C6-8181-AB92-2F937311708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0"/>
            <a:fld id="{19B51A1E-902D-48AF-9020-955120F399B6}" type="slidenum">
              <a:rPr lang="it-IT" noProof="0" smtClean="0"/>
              <a:pPr rtl="0"/>
              <a:t>29</a:t>
            </a:fld>
            <a:endParaRPr lang="it-IT" noProof="0"/>
          </a:p>
        </p:txBody>
      </p:sp>
      <p:sp>
        <p:nvSpPr>
          <p:cNvPr id="4" name="Rettangolo con angoli arrotondati 3">
            <a:extLst>
              <a:ext uri="{FF2B5EF4-FFF2-40B4-BE49-F238E27FC236}">
                <a16:creationId xmlns:a16="http://schemas.microsoft.com/office/drawing/2014/main" id="{F77BBA1E-7F7C-F2AF-1F77-F8BBCF94C5A2}"/>
              </a:ext>
            </a:extLst>
          </p:cNvPr>
          <p:cNvSpPr/>
          <p:nvPr/>
        </p:nvSpPr>
        <p:spPr>
          <a:xfrm>
            <a:off x="735496" y="1341783"/>
            <a:ext cx="11036503" cy="1699591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31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it-IT" sz="2400" dirty="0">
                <a:solidFill>
                  <a:schemeClr val="accent5">
                    <a:lumMod val="75000"/>
                  </a:schemeClr>
                </a:solidFill>
              </a:rPr>
              <a:t>Lucia Bisceglia</a:t>
            </a:r>
          </a:p>
          <a:p>
            <a:r>
              <a:rPr lang="it-IT" sz="2400" dirty="0">
                <a:solidFill>
                  <a:schemeClr val="accent5">
                    <a:lumMod val="75000"/>
                  </a:schemeClr>
                </a:solidFill>
              </a:rPr>
              <a:t>AReSS Puglia</a:t>
            </a:r>
          </a:p>
          <a:p>
            <a:r>
              <a:rPr lang="it-IT" sz="2400" dirty="0">
                <a:solidFill>
                  <a:schemeClr val="accent5">
                    <a:lumMod val="75000"/>
                  </a:schemeClr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l.bisceglia@aress.regione.puglia.it</a:t>
            </a:r>
            <a:endParaRPr lang="it-IT" sz="2400" dirty="0">
              <a:solidFill>
                <a:schemeClr val="accent5">
                  <a:lumMod val="75000"/>
                </a:schemeClr>
              </a:solidFill>
            </a:endParaRPr>
          </a:p>
          <a:p>
            <a:r>
              <a:rPr lang="it-IT" sz="2400" dirty="0">
                <a:solidFill>
                  <a:schemeClr val="accent5">
                    <a:lumMod val="75000"/>
                  </a:schemeClr>
                </a:solidFill>
              </a:rPr>
              <a:t>https://aress.regione.puglia.it/</a:t>
            </a:r>
          </a:p>
          <a:p>
            <a:pPr algn="ctr"/>
            <a:endParaRPr lang="it-IT" dirty="0"/>
          </a:p>
        </p:txBody>
      </p:sp>
      <p:sp>
        <p:nvSpPr>
          <p:cNvPr id="5" name="CasellaDiTesto 4">
            <a:extLst>
              <a:ext uri="{FF2B5EF4-FFF2-40B4-BE49-F238E27FC236}">
                <a16:creationId xmlns:a16="http://schemas.microsoft.com/office/drawing/2014/main" id="{609A2FAA-CE93-120B-2A60-75BA90B23329}"/>
              </a:ext>
            </a:extLst>
          </p:cNvPr>
          <p:cNvSpPr txBox="1"/>
          <p:nvPr/>
        </p:nvSpPr>
        <p:spPr>
          <a:xfrm>
            <a:off x="6808304" y="4144617"/>
            <a:ext cx="482047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2400" dirty="0"/>
              <a:t>Grazie a Carla Ancona, </a:t>
            </a:r>
            <a:r>
              <a:rPr lang="it-IT" sz="2400" dirty="0" err="1"/>
              <a:t>DepLazio</a:t>
            </a:r>
            <a:endParaRPr lang="it-IT" sz="2400" dirty="0"/>
          </a:p>
          <a:p>
            <a:r>
              <a:rPr lang="it-IT" sz="2400" dirty="0"/>
              <a:t>Progetto </a:t>
            </a:r>
            <a:r>
              <a:rPr lang="it-IT" sz="2400" dirty="0" err="1"/>
              <a:t>Climaction</a:t>
            </a:r>
            <a:endParaRPr lang="it-IT" sz="2400" dirty="0"/>
          </a:p>
        </p:txBody>
      </p:sp>
    </p:spTree>
    <p:extLst>
      <p:ext uri="{BB962C8B-B14F-4D97-AF65-F5344CB8AC3E}">
        <p14:creationId xmlns:p14="http://schemas.microsoft.com/office/powerpoint/2010/main" val="34754359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3FC550A2-4981-A11C-D5D4-198AB16B3A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La specificità delle aree urbane: stili di vita</a:t>
            </a:r>
          </a:p>
        </p:txBody>
      </p:sp>
      <p:sp>
        <p:nvSpPr>
          <p:cNvPr id="3" name="Segnaposto numero diapositiva 2">
            <a:extLst>
              <a:ext uri="{FF2B5EF4-FFF2-40B4-BE49-F238E27FC236}">
                <a16:creationId xmlns:a16="http://schemas.microsoft.com/office/drawing/2014/main" id="{37A64618-E161-4DE4-1079-23DF19EE323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0"/>
            <a:fld id="{19B51A1E-902D-48AF-9020-955120F399B6}" type="slidenum">
              <a:rPr lang="it-IT" noProof="0" smtClean="0"/>
              <a:pPr rtl="0"/>
              <a:t>3</a:t>
            </a:fld>
            <a:endParaRPr lang="it-IT" noProof="0"/>
          </a:p>
        </p:txBody>
      </p:sp>
      <p:pic>
        <p:nvPicPr>
          <p:cNvPr id="6" name="Immagine 5">
            <a:extLst>
              <a:ext uri="{FF2B5EF4-FFF2-40B4-BE49-F238E27FC236}">
                <a16:creationId xmlns:a16="http://schemas.microsoft.com/office/drawing/2014/main" id="{35B073EC-7036-4E23-EE92-1FBDD19484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6834" y="1173278"/>
            <a:ext cx="8983329" cy="5163271"/>
          </a:xfrm>
          <a:prstGeom prst="rect">
            <a:avLst/>
          </a:prstGeom>
        </p:spPr>
      </p:pic>
      <p:sp>
        <p:nvSpPr>
          <p:cNvPr id="7" name="CasellaDiTesto 6">
            <a:extLst>
              <a:ext uri="{FF2B5EF4-FFF2-40B4-BE49-F238E27FC236}">
                <a16:creationId xmlns:a16="http://schemas.microsoft.com/office/drawing/2014/main" id="{D9E445F9-BC12-AEB7-0796-4B69E083B3F6}"/>
              </a:ext>
            </a:extLst>
          </p:cNvPr>
          <p:cNvSpPr txBox="1"/>
          <p:nvPr/>
        </p:nvSpPr>
        <p:spPr>
          <a:xfrm>
            <a:off x="356738" y="6356350"/>
            <a:ext cx="109738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Documento di Indirizzo per la pianificazione urbana in  un’ottica di Salute pubblica. Ministero della Salute, 2020 </a:t>
            </a:r>
          </a:p>
        </p:txBody>
      </p:sp>
    </p:spTree>
    <p:extLst>
      <p:ext uri="{BB962C8B-B14F-4D97-AF65-F5344CB8AC3E}">
        <p14:creationId xmlns:p14="http://schemas.microsoft.com/office/powerpoint/2010/main" val="92576670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3FC550A2-4981-A11C-D5D4-198AB16B3A0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La specificità delle aree urbane: stato di salute</a:t>
            </a:r>
          </a:p>
        </p:txBody>
      </p:sp>
      <p:sp>
        <p:nvSpPr>
          <p:cNvPr id="3" name="Segnaposto numero diapositiva 2">
            <a:extLst>
              <a:ext uri="{FF2B5EF4-FFF2-40B4-BE49-F238E27FC236}">
                <a16:creationId xmlns:a16="http://schemas.microsoft.com/office/drawing/2014/main" id="{37A64618-E161-4DE4-1079-23DF19EE323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0"/>
            <a:fld id="{19B51A1E-902D-48AF-9020-955120F399B6}" type="slidenum">
              <a:rPr lang="it-IT" noProof="0" smtClean="0"/>
              <a:pPr rtl="0"/>
              <a:t>4</a:t>
            </a:fld>
            <a:endParaRPr lang="it-IT" noProof="0"/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901A20BC-A6BD-D18E-B882-05EAEA84345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6737" y="1332159"/>
            <a:ext cx="9431066" cy="4372585"/>
          </a:xfrm>
          <a:prstGeom prst="rect">
            <a:avLst/>
          </a:prstGeom>
        </p:spPr>
      </p:pic>
      <p:sp>
        <p:nvSpPr>
          <p:cNvPr id="6" name="CasellaDiTesto 5">
            <a:extLst>
              <a:ext uri="{FF2B5EF4-FFF2-40B4-BE49-F238E27FC236}">
                <a16:creationId xmlns:a16="http://schemas.microsoft.com/office/drawing/2014/main" id="{B2FFE6CD-7C4B-267D-176C-0FCD3D5DFD32}"/>
              </a:ext>
            </a:extLst>
          </p:cNvPr>
          <p:cNvSpPr txBox="1"/>
          <p:nvPr/>
        </p:nvSpPr>
        <p:spPr>
          <a:xfrm>
            <a:off x="356738" y="6356350"/>
            <a:ext cx="109738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Documento di Indirizzo per la pianificazione urbana in  un’ottica di Salute pubblica. Ministero della Salute, 2020 </a:t>
            </a:r>
          </a:p>
        </p:txBody>
      </p:sp>
    </p:spTree>
    <p:extLst>
      <p:ext uri="{BB962C8B-B14F-4D97-AF65-F5344CB8AC3E}">
        <p14:creationId xmlns:p14="http://schemas.microsoft.com/office/powerpoint/2010/main" val="399018081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DB7EA8C3-5E0C-F787-13CA-DB5B952522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I dati del Registro Tumori Puglia </a:t>
            </a:r>
            <a:br>
              <a:rPr lang="it-IT" dirty="0"/>
            </a:br>
            <a:r>
              <a:rPr lang="it-IT" dirty="0"/>
              <a:t>Capoluoghi vs. resto regione (2015-2019)</a:t>
            </a:r>
          </a:p>
        </p:txBody>
      </p:sp>
      <p:sp>
        <p:nvSpPr>
          <p:cNvPr id="3" name="Segnaposto numero diapositiva 2">
            <a:extLst>
              <a:ext uri="{FF2B5EF4-FFF2-40B4-BE49-F238E27FC236}">
                <a16:creationId xmlns:a16="http://schemas.microsoft.com/office/drawing/2014/main" id="{7B08CE4D-475A-7B7F-159E-98180387BFD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0"/>
            <a:fld id="{19B51A1E-902D-48AF-9020-955120F399B6}" type="slidenum">
              <a:rPr lang="it-IT" noProof="0" smtClean="0"/>
              <a:pPr rtl="0"/>
              <a:t>5</a:t>
            </a:fld>
            <a:endParaRPr lang="it-IT" noProof="0"/>
          </a:p>
        </p:txBody>
      </p:sp>
      <p:pic>
        <p:nvPicPr>
          <p:cNvPr id="4" name="Immagine 3">
            <a:extLst>
              <a:ext uri="{FF2B5EF4-FFF2-40B4-BE49-F238E27FC236}">
                <a16:creationId xmlns:a16="http://schemas.microsoft.com/office/drawing/2014/main" id="{E4F534F0-4675-3186-C2EF-65195010D19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084" y="1997448"/>
            <a:ext cx="5826942" cy="4273830"/>
          </a:xfrm>
          <a:prstGeom prst="rect">
            <a:avLst/>
          </a:prstGeom>
        </p:spPr>
      </p:pic>
      <p:cxnSp>
        <p:nvCxnSpPr>
          <p:cNvPr id="7" name="Connettore diritto 6">
            <a:extLst>
              <a:ext uri="{FF2B5EF4-FFF2-40B4-BE49-F238E27FC236}">
                <a16:creationId xmlns:a16="http://schemas.microsoft.com/office/drawing/2014/main" id="{9F830389-F14A-C75D-FAFD-5512BE136042}"/>
              </a:ext>
            </a:extLst>
          </p:cNvPr>
          <p:cNvCxnSpPr>
            <a:cxnSpLocks/>
          </p:cNvCxnSpPr>
          <p:nvPr/>
        </p:nvCxnSpPr>
        <p:spPr>
          <a:xfrm>
            <a:off x="347870" y="4293704"/>
            <a:ext cx="11728929" cy="0"/>
          </a:xfrm>
          <a:prstGeom prst="line">
            <a:avLst/>
          </a:prstGeom>
          <a:ln w="190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Elemento grafico 7">
            <a:extLst>
              <a:ext uri="{FF2B5EF4-FFF2-40B4-BE49-F238E27FC236}">
                <a16:creationId xmlns:a16="http://schemas.microsoft.com/office/drawing/2014/main" id="{E0224C4C-A64C-425C-C058-31559AE2113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6089429" y="1997448"/>
            <a:ext cx="5987370" cy="4273200"/>
          </a:xfrm>
          <a:prstGeom prst="rect">
            <a:avLst/>
          </a:prstGeom>
        </p:spPr>
      </p:pic>
      <p:pic>
        <p:nvPicPr>
          <p:cNvPr id="5" name="Immagine 4">
            <a:extLst>
              <a:ext uri="{FF2B5EF4-FFF2-40B4-BE49-F238E27FC236}">
                <a16:creationId xmlns:a16="http://schemas.microsoft.com/office/drawing/2014/main" id="{8CAA7892-5BFB-E211-AF42-AD2A656221A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7870" y="6049732"/>
            <a:ext cx="1215210" cy="8066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228259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>
            <a:extLst>
              <a:ext uri="{FF2B5EF4-FFF2-40B4-BE49-F238E27FC236}">
                <a16:creationId xmlns:a16="http://schemas.microsoft.com/office/drawing/2014/main" id="{33B8F5E9-D7F5-1292-104A-B7B2495FD0A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Fattori di rischio ambientali in contesto urbano</a:t>
            </a:r>
          </a:p>
        </p:txBody>
      </p:sp>
      <p:sp>
        <p:nvSpPr>
          <p:cNvPr id="3" name="Segnaposto numero diapositiva 2">
            <a:extLst>
              <a:ext uri="{FF2B5EF4-FFF2-40B4-BE49-F238E27FC236}">
                <a16:creationId xmlns:a16="http://schemas.microsoft.com/office/drawing/2014/main" id="{4FD863E9-812D-D7CC-FC9F-A240E849106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pPr rtl="0"/>
            <a:fld id="{19B51A1E-902D-48AF-9020-955120F399B6}" type="slidenum">
              <a:rPr lang="it-IT" noProof="0" smtClean="0"/>
              <a:pPr rtl="0"/>
              <a:t>6</a:t>
            </a:fld>
            <a:endParaRPr lang="it-IT" noProof="0"/>
          </a:p>
        </p:txBody>
      </p:sp>
      <p:pic>
        <p:nvPicPr>
          <p:cNvPr id="6" name="Immagine 5">
            <a:extLst>
              <a:ext uri="{FF2B5EF4-FFF2-40B4-BE49-F238E27FC236}">
                <a16:creationId xmlns:a16="http://schemas.microsoft.com/office/drawing/2014/main" id="{07D0A29A-267A-D277-BA39-0DA4E83C1B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1502" y="1341304"/>
            <a:ext cx="4811543" cy="4920347"/>
          </a:xfrm>
          <a:prstGeom prst="rect">
            <a:avLst/>
          </a:prstGeom>
        </p:spPr>
      </p:pic>
      <p:pic>
        <p:nvPicPr>
          <p:cNvPr id="8" name="Immagine 7">
            <a:extLst>
              <a:ext uri="{FF2B5EF4-FFF2-40B4-BE49-F238E27FC236}">
                <a16:creationId xmlns:a16="http://schemas.microsoft.com/office/drawing/2014/main" id="{85560DD9-D628-FDB8-0379-0CC0C87ABE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85134" y="1341305"/>
            <a:ext cx="6106377" cy="3858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733169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magine 6">
            <a:extLst>
              <a:ext uri="{FF2B5EF4-FFF2-40B4-BE49-F238E27FC236}">
                <a16:creationId xmlns:a16="http://schemas.microsoft.com/office/drawing/2014/main" id="{9DB131F3-BDD5-494E-98E3-2E5A881FBD9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15396" y="1907273"/>
            <a:ext cx="9076604" cy="2533245"/>
          </a:xfrm>
          <a:prstGeom prst="rect">
            <a:avLst/>
          </a:prstGeom>
        </p:spPr>
      </p:pic>
      <p:sp>
        <p:nvSpPr>
          <p:cNvPr id="2" name="Titolo 1">
            <a:extLst>
              <a:ext uri="{FF2B5EF4-FFF2-40B4-BE49-F238E27FC236}">
                <a16:creationId xmlns:a16="http://schemas.microsoft.com/office/drawing/2014/main" id="{5EAD7743-AACC-499A-BE96-FB281835A5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sz="2800" b="0" dirty="0">
                <a:solidFill>
                  <a:srgbClr val="971B1E"/>
                </a:solidFill>
                <a:latin typeface="Verdana" panose="020B0604030504040204" pitchFamily="34" charset="0"/>
                <a:ea typeface="Verdana" panose="020B0604030504040204" pitchFamily="34" charset="0"/>
              </a:rPr>
              <a:t> Inquinamento atmosferico: 7 milioni di decessi in eccesso all’anno nel mondo </a:t>
            </a:r>
          </a:p>
        </p:txBody>
      </p:sp>
      <p:pic>
        <p:nvPicPr>
          <p:cNvPr id="11" name="Segnaposto contenuto 10">
            <a:extLst>
              <a:ext uri="{FF2B5EF4-FFF2-40B4-BE49-F238E27FC236}">
                <a16:creationId xmlns:a16="http://schemas.microsoft.com/office/drawing/2014/main" id="{A4674282-6233-4376-88EC-2FC3C3F3E7C7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4"/>
          <a:stretch>
            <a:fillRect/>
          </a:stretch>
        </p:blipFill>
        <p:spPr>
          <a:xfrm>
            <a:off x="439315" y="1884656"/>
            <a:ext cx="2883048" cy="3676839"/>
          </a:xfrm>
        </p:spPr>
      </p:pic>
      <p:sp>
        <p:nvSpPr>
          <p:cNvPr id="14" name="CasellaDiTesto 13">
            <a:extLst>
              <a:ext uri="{FF2B5EF4-FFF2-40B4-BE49-F238E27FC236}">
                <a16:creationId xmlns:a16="http://schemas.microsoft.com/office/drawing/2014/main" id="{61F45003-4AB7-4E00-8C79-2D89C0384101}"/>
              </a:ext>
            </a:extLst>
          </p:cNvPr>
          <p:cNvSpPr txBox="1"/>
          <p:nvPr/>
        </p:nvSpPr>
        <p:spPr>
          <a:xfrm>
            <a:off x="3442252" y="1572799"/>
            <a:ext cx="609414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it-IT" sz="1800" dirty="0">
                <a:latin typeface="Verdana" panose="020B0604030504040204" pitchFamily="34" charset="0"/>
                <a:ea typeface="Verdana" panose="020B0604030504040204" pitchFamily="34" charset="0"/>
              </a:rPr>
              <a:t>(</a:t>
            </a:r>
            <a:r>
              <a:rPr lang="en-US" sz="1800" dirty="0" err="1">
                <a:latin typeface="Verdana" panose="020B0604030504040204" pitchFamily="34" charset="0"/>
                <a:ea typeface="Verdana" panose="020B0604030504040204" pitchFamily="34" charset="0"/>
              </a:rPr>
              <a:t>Rapporti</a:t>
            </a:r>
            <a:r>
              <a:rPr lang="en-US" sz="1800" dirty="0">
                <a:latin typeface="Verdana" panose="020B0604030504040204" pitchFamily="34" charset="0"/>
                <a:ea typeface="Verdana" panose="020B0604030504040204" pitchFamily="34" charset="0"/>
              </a:rPr>
              <a:t>  ISTISAN , ISS , 2021)</a:t>
            </a:r>
            <a:br>
              <a:rPr lang="it-IT" sz="2400" dirty="0">
                <a:latin typeface="Verdana" panose="020B0604030504040204" pitchFamily="34" charset="0"/>
                <a:ea typeface="Verdana" panose="020B0604030504040204" pitchFamily="34" charset="0"/>
              </a:rPr>
            </a:br>
            <a:endParaRPr lang="it-IT" dirty="0"/>
          </a:p>
        </p:txBody>
      </p:sp>
      <p:sp>
        <p:nvSpPr>
          <p:cNvPr id="18" name="CasellaDiTesto 17">
            <a:extLst>
              <a:ext uri="{FF2B5EF4-FFF2-40B4-BE49-F238E27FC236}">
                <a16:creationId xmlns:a16="http://schemas.microsoft.com/office/drawing/2014/main" id="{1C1E1CF3-5C27-4FDE-80A6-03CE81C9402D}"/>
              </a:ext>
            </a:extLst>
          </p:cNvPr>
          <p:cNvSpPr txBox="1"/>
          <p:nvPr/>
        </p:nvSpPr>
        <p:spPr>
          <a:xfrm>
            <a:off x="439315" y="5846544"/>
            <a:ext cx="363065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Nuovo </a:t>
            </a:r>
            <a:r>
              <a:rPr lang="en-US" dirty="0" err="1">
                <a:solidFill>
                  <a:srgbClr val="C00000"/>
                </a:solidFill>
              </a:rPr>
              <a:t>valori</a:t>
            </a:r>
            <a:r>
              <a:rPr lang="en-US" dirty="0">
                <a:solidFill>
                  <a:srgbClr val="C00000"/>
                </a:solidFill>
              </a:rPr>
              <a:t> AQG (OMS 2021)</a:t>
            </a:r>
          </a:p>
          <a:p>
            <a:pPr marL="457189" indent="-220128">
              <a:buFont typeface="Arial" panose="020B0604020202020204" pitchFamily="34" charset="0"/>
              <a:buChar char="-"/>
            </a:pPr>
            <a:r>
              <a:rPr lang="it-IT" sz="1800" dirty="0"/>
              <a:t>PM</a:t>
            </a:r>
            <a:r>
              <a:rPr lang="it-IT" sz="1800" baseline="-25000" dirty="0"/>
              <a:t>2.5</a:t>
            </a:r>
            <a:r>
              <a:rPr lang="it-IT" sz="1800" dirty="0"/>
              <a:t> da 10 a 5 µg/m3</a:t>
            </a:r>
          </a:p>
        </p:txBody>
      </p:sp>
      <p:sp>
        <p:nvSpPr>
          <p:cNvPr id="22" name="CasellaDiTesto 21">
            <a:extLst>
              <a:ext uri="{FF2B5EF4-FFF2-40B4-BE49-F238E27FC236}">
                <a16:creationId xmlns:a16="http://schemas.microsoft.com/office/drawing/2014/main" id="{00132B27-C23B-412C-B4EC-25E5997BD146}"/>
              </a:ext>
            </a:extLst>
          </p:cNvPr>
          <p:cNvSpPr txBox="1"/>
          <p:nvPr/>
        </p:nvSpPr>
        <p:spPr>
          <a:xfrm>
            <a:off x="3578086" y="3684104"/>
            <a:ext cx="8448261" cy="390876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endParaRPr lang="it-IT" sz="2400" b="1" dirty="0">
              <a:latin typeface="+mj-lt"/>
              <a:ea typeface="+mj-ea"/>
              <a:cs typeface="+mj-cs"/>
            </a:endParaRPr>
          </a:p>
          <a:p>
            <a:endParaRPr lang="it-IT" sz="2400" b="1" dirty="0">
              <a:latin typeface="+mj-lt"/>
              <a:ea typeface="+mj-ea"/>
              <a:cs typeface="+mj-cs"/>
            </a:endParaRPr>
          </a:p>
          <a:p>
            <a:endParaRPr lang="it-IT" sz="2400" b="1" dirty="0">
              <a:latin typeface="+mj-lt"/>
              <a:ea typeface="+mj-ea"/>
              <a:cs typeface="+mj-cs"/>
            </a:endParaRPr>
          </a:p>
          <a:p>
            <a:r>
              <a:rPr lang="it-IT" sz="3200" b="1" dirty="0">
                <a:latin typeface="+mj-lt"/>
                <a:ea typeface="+mj-ea"/>
                <a:cs typeface="+mj-cs"/>
              </a:rPr>
              <a:t>Considerando   i nuovi limiti OMS,  ogni anno il PM2,5  è responsabile in Italia di </a:t>
            </a:r>
            <a:r>
              <a:rPr lang="it-IT" sz="3200" b="1" dirty="0">
                <a:solidFill>
                  <a:srgbClr val="C00000"/>
                </a:solidFill>
                <a:latin typeface="+mj-lt"/>
                <a:ea typeface="+mj-ea"/>
                <a:cs typeface="+mj-cs"/>
              </a:rPr>
              <a:t>50.856 decessi  (8,3% della mortalità totale) , </a:t>
            </a:r>
            <a:r>
              <a:rPr lang="it-IT" sz="3200" b="1" dirty="0">
                <a:latin typeface="+mj-lt"/>
                <a:ea typeface="+mj-ea"/>
                <a:cs typeface="+mj-cs"/>
              </a:rPr>
              <a:t>11% </a:t>
            </a:r>
            <a:r>
              <a:rPr lang="it-IT" sz="3200" dirty="0">
                <a:latin typeface="+mj-lt"/>
                <a:ea typeface="+mj-ea"/>
                <a:cs typeface="+mj-cs"/>
              </a:rPr>
              <a:t> </a:t>
            </a:r>
            <a:r>
              <a:rPr lang="it-IT" sz="3200" b="1" dirty="0">
                <a:latin typeface="+mj-lt"/>
                <a:ea typeface="+mj-ea"/>
                <a:cs typeface="+mj-cs"/>
              </a:rPr>
              <a:t>nelle regioni settentrionali, </a:t>
            </a:r>
            <a:r>
              <a:rPr lang="it-IT" sz="3200" b="1" dirty="0">
                <a:solidFill>
                  <a:srgbClr val="FF0000"/>
                </a:solidFill>
                <a:latin typeface="+mj-lt"/>
                <a:ea typeface="+mj-ea"/>
                <a:cs typeface="+mj-cs"/>
              </a:rPr>
              <a:t>14% nelle 6 città più grandi  	</a:t>
            </a:r>
          </a:p>
          <a:p>
            <a:endParaRPr lang="it-IT" sz="2400" b="1" dirty="0">
              <a:latin typeface="+mj-lt"/>
              <a:ea typeface="+mj-ea"/>
              <a:cs typeface="+mj-cs"/>
            </a:endParaRPr>
          </a:p>
          <a:p>
            <a:endParaRPr lang="it-IT" sz="2400" b="1" dirty="0">
              <a:latin typeface="+mj-lt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4147549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Titolo 17">
            <a:extLst>
              <a:ext uri="{FF2B5EF4-FFF2-40B4-BE49-F238E27FC236}">
                <a16:creationId xmlns:a16="http://schemas.microsoft.com/office/drawing/2014/main" id="{463BF4D4-BD9A-0DF2-FD6B-4D9AC89B127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 dirty="0"/>
              <a:t>Contributi specifici delle emissioni alla mortalità: uno studio su 800 città europee </a:t>
            </a:r>
          </a:p>
        </p:txBody>
      </p:sp>
      <p:sp>
        <p:nvSpPr>
          <p:cNvPr id="5" name="Segnaposto numero diapositiva 4">
            <a:extLst>
              <a:ext uri="{FF2B5EF4-FFF2-40B4-BE49-F238E27FC236}">
                <a16:creationId xmlns:a16="http://schemas.microsoft.com/office/drawing/2014/main" id="{BDD5A594-D852-43BB-B591-E9D9027253B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it-IT" smtClean="0"/>
              <a:pPr rtl="0"/>
              <a:t>8</a:t>
            </a:fld>
            <a:endParaRPr lang="it-IT"/>
          </a:p>
        </p:txBody>
      </p:sp>
      <p:sp>
        <p:nvSpPr>
          <p:cNvPr id="2" name="CasellaDiTesto 1">
            <a:extLst>
              <a:ext uri="{FF2B5EF4-FFF2-40B4-BE49-F238E27FC236}">
                <a16:creationId xmlns:a16="http://schemas.microsoft.com/office/drawing/2014/main" id="{8DAAB7FF-2AC1-473F-9A89-F5921CE52BE9}"/>
              </a:ext>
            </a:extLst>
          </p:cNvPr>
          <p:cNvSpPr txBox="1"/>
          <p:nvPr/>
        </p:nvSpPr>
        <p:spPr>
          <a:xfrm>
            <a:off x="5141167" y="6195527"/>
            <a:ext cx="1945433" cy="52594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pic>
        <p:nvPicPr>
          <p:cNvPr id="3" name="Immagine 2">
            <a:extLst>
              <a:ext uri="{FF2B5EF4-FFF2-40B4-BE49-F238E27FC236}">
                <a16:creationId xmlns:a16="http://schemas.microsoft.com/office/drawing/2014/main" id="{D5BDB597-0823-4789-920D-971F76B468D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6834" y="1297739"/>
            <a:ext cx="3809645" cy="4605146"/>
          </a:xfrm>
          <a:prstGeom prst="rect">
            <a:avLst/>
          </a:prstGeom>
        </p:spPr>
      </p:pic>
      <p:pic>
        <p:nvPicPr>
          <p:cNvPr id="6" name="Immagine 5">
            <a:extLst>
              <a:ext uri="{FF2B5EF4-FFF2-40B4-BE49-F238E27FC236}">
                <a16:creationId xmlns:a16="http://schemas.microsoft.com/office/drawing/2014/main" id="{3D2C5905-565B-4CCB-889A-532246960E9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146851" y="1333870"/>
            <a:ext cx="7437344" cy="4681202"/>
          </a:xfrm>
          <a:prstGeom prst="rect">
            <a:avLst/>
          </a:prstGeom>
        </p:spPr>
      </p:pic>
      <p:sp>
        <p:nvSpPr>
          <p:cNvPr id="11" name="Rettangolo 10">
            <a:extLst>
              <a:ext uri="{FF2B5EF4-FFF2-40B4-BE49-F238E27FC236}">
                <a16:creationId xmlns:a16="http://schemas.microsoft.com/office/drawing/2014/main" id="{2231FBB7-3B9E-4142-A1BF-E3728EA8A9D4}"/>
              </a:ext>
            </a:extLst>
          </p:cNvPr>
          <p:cNvSpPr/>
          <p:nvPr/>
        </p:nvSpPr>
        <p:spPr>
          <a:xfrm>
            <a:off x="7474060" y="3467866"/>
            <a:ext cx="693336" cy="123804"/>
          </a:xfrm>
          <a:prstGeom prst="rect">
            <a:avLst/>
          </a:pr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ttangolo 11">
            <a:extLst>
              <a:ext uri="{FF2B5EF4-FFF2-40B4-BE49-F238E27FC236}">
                <a16:creationId xmlns:a16="http://schemas.microsoft.com/office/drawing/2014/main" id="{38112CE9-973D-4A22-ABF1-DBC251EA17C6}"/>
              </a:ext>
            </a:extLst>
          </p:cNvPr>
          <p:cNvSpPr/>
          <p:nvPr/>
        </p:nvSpPr>
        <p:spPr>
          <a:xfrm>
            <a:off x="8936576" y="3467866"/>
            <a:ext cx="693336" cy="123804"/>
          </a:xfrm>
          <a:prstGeom prst="rect">
            <a:avLst/>
          </a:prstGeom>
          <a:noFill/>
          <a:ln w="190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asellaDiTesto 13">
            <a:extLst>
              <a:ext uri="{FF2B5EF4-FFF2-40B4-BE49-F238E27FC236}">
                <a16:creationId xmlns:a16="http://schemas.microsoft.com/office/drawing/2014/main" id="{401310EA-6DF3-43DA-A28B-7E0192F843E4}"/>
              </a:ext>
            </a:extLst>
          </p:cNvPr>
          <p:cNvSpPr txBox="1"/>
          <p:nvPr/>
        </p:nvSpPr>
        <p:spPr>
          <a:xfrm>
            <a:off x="6278067" y="6092890"/>
            <a:ext cx="49186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dirty="0"/>
              <a:t>(A) PM</a:t>
            </a:r>
            <a:r>
              <a:rPr lang="it-IT" sz="1600" dirty="0"/>
              <a:t>2,5</a:t>
            </a:r>
            <a:r>
              <a:rPr lang="it-IT" dirty="0"/>
              <a:t>  - (B) No</a:t>
            </a:r>
            <a:r>
              <a:rPr lang="it-IT" sz="1600" dirty="0"/>
              <a:t>2</a:t>
            </a:r>
            <a:r>
              <a:rPr lang="it-IT" dirty="0"/>
              <a:t> </a:t>
            </a:r>
            <a:endParaRPr lang="en-US" dirty="0"/>
          </a:p>
        </p:txBody>
      </p:sp>
      <p:sp>
        <p:nvSpPr>
          <p:cNvPr id="15" name="CasellaDiTesto 14">
            <a:extLst>
              <a:ext uri="{FF2B5EF4-FFF2-40B4-BE49-F238E27FC236}">
                <a16:creationId xmlns:a16="http://schemas.microsoft.com/office/drawing/2014/main" id="{66EC5F0A-472E-4AD7-9C29-B04A8D252C2B}"/>
              </a:ext>
            </a:extLst>
          </p:cNvPr>
          <p:cNvSpPr txBox="1"/>
          <p:nvPr/>
        </p:nvSpPr>
        <p:spPr>
          <a:xfrm>
            <a:off x="516834" y="6401657"/>
            <a:ext cx="99637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Khomenko S et al, </a:t>
            </a:r>
            <a:r>
              <a:rPr lang="en-US" sz="1200" i="1" dirty="0"/>
              <a:t>Spatial and sector-specific contributions of emissions to ambient air pollution and mortality in European cities: a health impact assessment, </a:t>
            </a:r>
            <a:r>
              <a:rPr lang="en-US" sz="1200" dirty="0"/>
              <a:t>Lancet Public Health 2023; 8: e546–58</a:t>
            </a:r>
            <a:endParaRPr lang="en-US" sz="1200" i="1" dirty="0"/>
          </a:p>
        </p:txBody>
      </p:sp>
    </p:spTree>
    <p:extLst>
      <p:ext uri="{BB962C8B-B14F-4D97-AF65-F5344CB8AC3E}">
        <p14:creationId xmlns:p14="http://schemas.microsoft.com/office/powerpoint/2010/main" val="5619738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egnaposto numero diapositiva 4">
            <a:extLst>
              <a:ext uri="{FF2B5EF4-FFF2-40B4-BE49-F238E27FC236}">
                <a16:creationId xmlns:a16="http://schemas.microsoft.com/office/drawing/2014/main" id="{BDD5A594-D852-43BB-B591-E9D9027253B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/>
          <a:p>
            <a:pPr rtl="0"/>
            <a:fld id="{19B51A1E-902D-48AF-9020-955120F399B6}" type="slidenum">
              <a:rPr lang="it-IT" smtClean="0"/>
              <a:pPr rtl="0"/>
              <a:t>9</a:t>
            </a:fld>
            <a:endParaRPr lang="it-IT" dirty="0"/>
          </a:p>
        </p:txBody>
      </p:sp>
      <p:sp>
        <p:nvSpPr>
          <p:cNvPr id="2" name="CasellaDiTesto 1">
            <a:extLst>
              <a:ext uri="{FF2B5EF4-FFF2-40B4-BE49-F238E27FC236}">
                <a16:creationId xmlns:a16="http://schemas.microsoft.com/office/drawing/2014/main" id="{8DAAB7FF-2AC1-473F-9A89-F5921CE52BE9}"/>
              </a:ext>
            </a:extLst>
          </p:cNvPr>
          <p:cNvSpPr txBox="1"/>
          <p:nvPr/>
        </p:nvSpPr>
        <p:spPr>
          <a:xfrm>
            <a:off x="5141167" y="6195527"/>
            <a:ext cx="1945433" cy="52594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pic>
        <p:nvPicPr>
          <p:cNvPr id="9" name="Immagine 8">
            <a:extLst>
              <a:ext uri="{FF2B5EF4-FFF2-40B4-BE49-F238E27FC236}">
                <a16:creationId xmlns:a16="http://schemas.microsoft.com/office/drawing/2014/main" id="{663E1F8A-1097-41CC-A107-A27FCD53F8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5245043"/>
            <a:ext cx="1655705" cy="1520890"/>
          </a:xfrm>
          <a:prstGeom prst="rect">
            <a:avLst/>
          </a:prstGeom>
        </p:spPr>
      </p:pic>
      <p:sp>
        <p:nvSpPr>
          <p:cNvPr id="16" name="CasellaDiTesto 15">
            <a:extLst>
              <a:ext uri="{FF2B5EF4-FFF2-40B4-BE49-F238E27FC236}">
                <a16:creationId xmlns:a16="http://schemas.microsoft.com/office/drawing/2014/main" id="{83136314-5AC1-4FE8-B478-C8022A18A2E4}"/>
              </a:ext>
            </a:extLst>
          </p:cNvPr>
          <p:cNvSpPr txBox="1"/>
          <p:nvPr/>
        </p:nvSpPr>
        <p:spPr>
          <a:xfrm>
            <a:off x="1663251" y="5403173"/>
            <a:ext cx="286707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200" dirty="0"/>
              <a:t>Tabella 1: PM2,5</a:t>
            </a:r>
            <a:endParaRPr lang="en-US" sz="1200" dirty="0"/>
          </a:p>
        </p:txBody>
      </p:sp>
      <p:pic>
        <p:nvPicPr>
          <p:cNvPr id="10" name="Immagine 9">
            <a:extLst>
              <a:ext uri="{FF2B5EF4-FFF2-40B4-BE49-F238E27FC236}">
                <a16:creationId xmlns:a16="http://schemas.microsoft.com/office/drawing/2014/main" id="{AC13140F-E24C-464E-9F77-C16221641FF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6834" y="1186731"/>
            <a:ext cx="6888103" cy="4190339"/>
          </a:xfrm>
          <a:prstGeom prst="rect">
            <a:avLst/>
          </a:prstGeom>
        </p:spPr>
      </p:pic>
      <p:sp>
        <p:nvSpPr>
          <p:cNvPr id="19" name="CasellaDiTesto 18">
            <a:extLst>
              <a:ext uri="{FF2B5EF4-FFF2-40B4-BE49-F238E27FC236}">
                <a16:creationId xmlns:a16="http://schemas.microsoft.com/office/drawing/2014/main" id="{4E93967A-59C1-4311-99DC-21D10C8C5B4B}"/>
              </a:ext>
            </a:extLst>
          </p:cNvPr>
          <p:cNvSpPr txBox="1"/>
          <p:nvPr/>
        </p:nvSpPr>
        <p:spPr>
          <a:xfrm>
            <a:off x="1663251" y="6330371"/>
            <a:ext cx="99637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Khomenko S et al, </a:t>
            </a:r>
            <a:r>
              <a:rPr lang="en-US" sz="1200" i="1" dirty="0"/>
              <a:t>Spatial and sector-specific contributions of emissions to ambient air pollution and mortality in European cities: a health impact assessment, </a:t>
            </a:r>
            <a:r>
              <a:rPr lang="en-US" sz="1200" dirty="0"/>
              <a:t>Lancet Public Health 2023; 8: e546–58</a:t>
            </a:r>
            <a:endParaRPr lang="en-US" sz="1200" i="1" dirty="0"/>
          </a:p>
        </p:txBody>
      </p:sp>
      <p:sp>
        <p:nvSpPr>
          <p:cNvPr id="3" name="Titolo 17">
            <a:extLst>
              <a:ext uri="{FF2B5EF4-FFF2-40B4-BE49-F238E27FC236}">
                <a16:creationId xmlns:a16="http://schemas.microsoft.com/office/drawing/2014/main" id="{25E9B352-0CF1-ACC9-E599-10EB81B065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</p:spPr>
        <p:txBody>
          <a:bodyPr/>
          <a:lstStyle/>
          <a:p>
            <a:r>
              <a:rPr lang="it-IT" dirty="0"/>
              <a:t>Contributi specifici delle emissioni alla mortalità: uno studio su 800 città europee </a:t>
            </a:r>
          </a:p>
        </p:txBody>
      </p:sp>
      <p:sp>
        <p:nvSpPr>
          <p:cNvPr id="8" name="CasellaDiTesto 7">
            <a:extLst>
              <a:ext uri="{FF2B5EF4-FFF2-40B4-BE49-F238E27FC236}">
                <a16:creationId xmlns:a16="http://schemas.microsoft.com/office/drawing/2014/main" id="{20A17EC2-87A0-A71E-280F-A58E6EAD6F28}"/>
              </a:ext>
            </a:extLst>
          </p:cNvPr>
          <p:cNvSpPr txBox="1"/>
          <p:nvPr/>
        </p:nvSpPr>
        <p:spPr>
          <a:xfrm>
            <a:off x="526002" y="490991"/>
            <a:ext cx="1107952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it-IT" sz="2800" b="1" spc="-15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rPr>
              <a:t>Contributi specifici delle emissioni alla mortalità: uno studio su 800 città europee </a:t>
            </a:r>
          </a:p>
        </p:txBody>
      </p:sp>
      <p:pic>
        <p:nvPicPr>
          <p:cNvPr id="14" name="Immagine 13">
            <a:extLst>
              <a:ext uri="{FF2B5EF4-FFF2-40B4-BE49-F238E27FC236}">
                <a16:creationId xmlns:a16="http://schemas.microsoft.com/office/drawing/2014/main" id="{55E2141A-DDEE-C512-66AA-4C9C16F9EF7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98407" y="3954935"/>
            <a:ext cx="9673592" cy="2330854"/>
          </a:xfrm>
          <a:prstGeom prst="rect">
            <a:avLst/>
          </a:prstGeom>
        </p:spPr>
      </p:pic>
      <p:sp>
        <p:nvSpPr>
          <p:cNvPr id="15" name="CasellaDiTesto 14">
            <a:extLst>
              <a:ext uri="{FF2B5EF4-FFF2-40B4-BE49-F238E27FC236}">
                <a16:creationId xmlns:a16="http://schemas.microsoft.com/office/drawing/2014/main" id="{2614D770-1C9F-973A-A8D5-C1631957ED18}"/>
              </a:ext>
            </a:extLst>
          </p:cNvPr>
          <p:cNvSpPr txBox="1"/>
          <p:nvPr/>
        </p:nvSpPr>
        <p:spPr>
          <a:xfrm>
            <a:off x="7543800" y="1186731"/>
            <a:ext cx="4403035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The </a:t>
            </a:r>
            <a:r>
              <a:rPr lang="en-US" b="1" dirty="0"/>
              <a:t>residential and agricultural </a:t>
            </a:r>
            <a:r>
              <a:rPr lang="en-US" dirty="0"/>
              <a:t>sectors are the main contributors to mortality related to PM2·5, and </a:t>
            </a:r>
            <a:r>
              <a:rPr lang="en-US" b="1" dirty="0"/>
              <a:t>transport</a:t>
            </a:r>
            <a:r>
              <a:rPr lang="en-US" dirty="0"/>
              <a:t> is the main contributor to mortality related to NO2</a:t>
            </a:r>
          </a:p>
          <a:p>
            <a:endParaRPr lang="en-US" dirty="0"/>
          </a:p>
          <a:p>
            <a:r>
              <a:rPr lang="en-US" dirty="0"/>
              <a:t>The mean city contribution to its own air pollution mortality is 13·5% for PM2·5 and 34·4% for NO2, and is highest among the cities of largest area</a:t>
            </a:r>
            <a:endParaRPr lang="it-IT" dirty="0"/>
          </a:p>
        </p:txBody>
      </p:sp>
    </p:spTree>
    <p:extLst>
      <p:ext uri="{BB962C8B-B14F-4D97-AF65-F5344CB8AC3E}">
        <p14:creationId xmlns:p14="http://schemas.microsoft.com/office/powerpoint/2010/main" val="943194204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i Offic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_30677585_TF78453729" id="{4D348D93-98E2-41F5-9630-95F4EE7AFDDC}" vid="{CDCA30A6-FC1B-4ECC-A588-8F35FFF0CB7E}"/>
    </a:ext>
  </a:extLst>
</a:theme>
</file>

<file path=ppt/theme/theme2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EEA25CC0A0AC24199CDC46C25B8B0BC" ma:contentTypeVersion="10" ma:contentTypeDescription="Create a new document." ma:contentTypeScope="" ma:versionID="e3b47856d4cf355c0dacb39e1084d14f">
  <xsd:schema xmlns:xsd="http://www.w3.org/2001/XMLSchema" xmlns:xs="http://www.w3.org/2001/XMLSchema" xmlns:p="http://schemas.microsoft.com/office/2006/metadata/properties" xmlns:ns1="http://schemas.microsoft.com/sharepoint/v3" xmlns:ns2="6dc4bcd6-49db-4c07-9060-8acfc67cef9f" xmlns:ns3="fb0879af-3eba-417a-a55a-ffe6dcd6ca77" targetNamespace="http://schemas.microsoft.com/office/2006/metadata/properties" ma:root="true" ma:fieldsID="a845a615265fdb1f7b12cc65ac20ecbd" ns1:_="" ns2:_="" ns3:_="">
    <xsd:import namespace="http://schemas.microsoft.com/sharepoint/v3"/>
    <xsd:import namespace="6dc4bcd6-49db-4c07-9060-8acfc67cef9f"/>
    <xsd:import namespace="fb0879af-3eba-417a-a55a-ffe6dcd6ca77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3:SharedWithUsers" minOccurs="0"/>
                <xsd:element ref="ns3:SharedWithDetails" minOccurs="0"/>
                <xsd:element ref="ns3:LastSharedByUser" minOccurs="0"/>
                <xsd:element ref="ns3:LastSharedByTime" minOccurs="0"/>
                <xsd:element ref="ns1:_ip_UnifiedCompliancePolicyProperties" minOccurs="0"/>
                <xsd:element ref="ns1:_ip_UnifiedCompliancePolicyUIAction" minOccurs="0"/>
                <xsd:element ref="ns2:MediaServiceAutoTag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15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16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dc4bcd6-49db-4c07-9060-8acfc67cef9f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7" nillable="true" ma:displayName="MediaServiceAutoTags" ma:internalName="MediaServiceAutoTag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b0879af-3eba-417a-a55a-ffe6dcd6ca77" elementFormDefault="qualified">
    <xsd:import namespace="http://schemas.microsoft.com/office/2006/documentManagement/types"/>
    <xsd:import namespace="http://schemas.microsoft.com/office/infopath/2007/PartnerControls"/>
    <xsd:element name="SharedWithUsers" ma:index="1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2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LastSharedByUser" ma:index="13" nillable="true" ma:displayName="Last Shared By User" ma:hidden="true" ma:internalName="LastSharedByUser" ma:readOnly="true">
      <xsd:simpleType>
        <xsd:restriction base="dms:Note"/>
      </xsd:simpleType>
    </xsd:element>
    <xsd:element name="LastSharedByTime" ma:index="14" nillable="true" ma:displayName="Last Shared By Time" ma:hidden="true" ma:internalName="LastSharedByTime" ma:readOnly="true">
      <xsd:simpleType>
        <xsd:restriction base="dms:DateTim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_ip_UnifiedCompliancePolicyProperties xmlns="http://schemas.microsoft.com/sharepoint/v3" xsi:nil="true"/>
  </documentManagement>
</p:properties>
</file>

<file path=customXml/itemProps1.xml><?xml version="1.0" encoding="utf-8"?>
<ds:datastoreItem xmlns:ds="http://schemas.openxmlformats.org/officeDocument/2006/customXml" ds:itemID="{D5735FB8-6771-4363-8DC9-1A1EC5A235C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6dc4bcd6-49db-4c07-9060-8acfc67cef9f"/>
    <ds:schemaRef ds:uri="fb0879af-3eba-417a-a55a-ffe6dcd6ca7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1480B3CF-F6F2-43A9-914C-8E073F3C82B1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F258AE14-BE87-4F2F-9922-71301CC22076}">
  <ds:schemaRefs>
    <ds:schemaRef ds:uri="http://purl.org/dc/dcmitype/"/>
    <ds:schemaRef ds:uri="fb0879af-3eba-417a-a55a-ffe6dcd6ca77"/>
    <ds:schemaRef ds:uri="http://schemas.microsoft.com/office/2006/documentManagement/types"/>
    <ds:schemaRef ds:uri="http://purl.org/dc/elements/1.1/"/>
    <ds:schemaRef ds:uri="http://schemas.microsoft.com/office/infopath/2007/PartnerControls"/>
    <ds:schemaRef ds:uri="http://schemas.microsoft.com/sharepoint/v3"/>
    <ds:schemaRef ds:uri="http://purl.org/dc/terms/"/>
    <ds:schemaRef ds:uri="http://www.w3.org/XML/1998/namespace"/>
    <ds:schemaRef ds:uri="http://schemas.openxmlformats.org/package/2006/metadata/core-properties"/>
    <ds:schemaRef ds:uri="6dc4bcd6-49db-4c07-9060-8acfc67cef9f"/>
    <ds:schemaRef ds:uri="http://schemas.microsoft.com/office/2006/metadata/propertie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Presentazione organica</Template>
  <TotalTime>0</TotalTime>
  <Words>1102</Words>
  <Application>Microsoft Office PowerPoint</Application>
  <PresentationFormat>Widescreen</PresentationFormat>
  <Paragraphs>146</Paragraphs>
  <Slides>29</Slides>
  <Notes>14</Notes>
  <HiddenSlides>0</HiddenSlides>
  <MMClips>0</MMClips>
  <ScaleCrop>false</ScaleCrop>
  <HeadingPairs>
    <vt:vector size="6" baseType="variant">
      <vt:variant>
        <vt:lpstr>Caratteri utilizzati</vt:lpstr>
      </vt:variant>
      <vt:variant>
        <vt:i4>7</vt:i4>
      </vt:variant>
      <vt:variant>
        <vt:lpstr>Tema</vt:lpstr>
      </vt:variant>
      <vt:variant>
        <vt:i4>1</vt:i4>
      </vt:variant>
      <vt:variant>
        <vt:lpstr>Titoli diapositive</vt:lpstr>
      </vt:variant>
      <vt:variant>
        <vt:i4>29</vt:i4>
      </vt:variant>
    </vt:vector>
  </HeadingPairs>
  <TitlesOfParts>
    <vt:vector size="37" baseType="lpstr">
      <vt:lpstr>Arial</vt:lpstr>
      <vt:lpstr>Calibri</vt:lpstr>
      <vt:lpstr>Corbel</vt:lpstr>
      <vt:lpstr>Garamond</vt:lpstr>
      <vt:lpstr>MuseoSans</vt:lpstr>
      <vt:lpstr>Times New Roman</vt:lpstr>
      <vt:lpstr>Verdana</vt:lpstr>
      <vt:lpstr>Tema di Office</vt:lpstr>
      <vt:lpstr>Ambiente e salute: la prospettiva One Health in ambito urbano  SALUTE UMANA</vt:lpstr>
      <vt:lpstr>La specificità dei contesti urbani</vt:lpstr>
      <vt:lpstr>La specificità delle aree urbane: stili di vita</vt:lpstr>
      <vt:lpstr>La specificità delle aree urbane: stato di salute</vt:lpstr>
      <vt:lpstr>I dati del Registro Tumori Puglia  Capoluoghi vs. resto regione (2015-2019)</vt:lpstr>
      <vt:lpstr>Fattori di rischio ambientali in contesto urbano</vt:lpstr>
      <vt:lpstr> Inquinamento atmosferico: 7 milioni di decessi in eccesso all’anno nel mondo </vt:lpstr>
      <vt:lpstr>Contributi specifici delle emissioni alla mortalità: uno studio su 800 città europee </vt:lpstr>
      <vt:lpstr>Contributi specifici delle emissioni alla mortalità: uno studio su 800 città europee </vt:lpstr>
      <vt:lpstr>Le isole di calore urbano</vt:lpstr>
      <vt:lpstr>Mortalità attribuibile alle elevate temperature e frazione attribuibile in Italia, 2015  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Fires + heat waves + air pollution</vt:lpstr>
      <vt:lpstr>Presentazione standard di PowerPoint</vt:lpstr>
      <vt:lpstr>Presentazione standard di PowerPoint</vt:lpstr>
      <vt:lpstr>Presentazione standard di PowerPoint</vt:lpstr>
      <vt:lpstr>L’importanza delle valutazioni di impatto delle politiche</vt:lpstr>
      <vt:lpstr>Cambiamenti climatici, mitigazione e co-benefici di salute: schema concettuale </vt:lpstr>
      <vt:lpstr>Programma E.1 Salute Ambiente, Biodiversità, Clima Linea di Intervento 1.4  14 progetti di ricerca</vt:lpstr>
      <vt:lpstr>Evidenze scientifiche e politiche urbane</vt:lpstr>
      <vt:lpstr>Grazie per l’attenzione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2023-09-15T07:39:37Z</dcterms:created>
  <dcterms:modified xsi:type="dcterms:W3CDTF">2023-09-20T14:52:46Z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0x010100DEEA25CC0A0AC24199CDC46C25B8B0BC</vt:lpwstr>
  </property>
</Properties>
</file>